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74" r:id="rId4"/>
    <p:sldId id="265" r:id="rId5"/>
    <p:sldId id="275" r:id="rId6"/>
    <p:sldId id="279" r:id="rId7"/>
    <p:sldId id="280" r:id="rId8"/>
    <p:sldId id="276" r:id="rId9"/>
    <p:sldId id="278" r:id="rId10"/>
    <p:sldId id="277" r:id="rId11"/>
    <p:sldId id="281" r:id="rId12"/>
    <p:sldId id="284" r:id="rId13"/>
    <p:sldId id="283" r:id="rId14"/>
    <p:sldId id="285" r:id="rId15"/>
  </p:sldIdLst>
  <p:sldSz cx="21580475" cy="12103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C7D9"/>
    <a:srgbClr val="FFB279"/>
    <a:srgbClr val="00ADD8"/>
    <a:srgbClr val="80DAE5"/>
    <a:srgbClr val="2F4B5C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>
      <p:cViewPr varScale="1">
        <p:scale>
          <a:sx n="69" d="100"/>
          <a:sy n="69" d="100"/>
        </p:scale>
        <p:origin x="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8A4D3-A300-41BD-B1C6-BB2805F99C79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77863" y="1143000"/>
            <a:ext cx="5502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DE697-ADDA-4F85-818C-5171A622E4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6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DE697-ADDA-4F85-818C-5171A622E4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0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FBF83A56-C701-487C-A65C-57E06A1D57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187" y="0"/>
            <a:ext cx="215074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8E7CB64-6246-4A6E-9933-1299117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" y="41275"/>
            <a:ext cx="21494750" cy="120554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2BB1C3F-EE03-47BC-874F-920152E0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49"/>
            <a:ext cx="21604287" cy="12103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A8328AB-7014-4BB5-8A9E-0AAE34B7C430}"/>
              </a:ext>
            </a:extLst>
          </p:cNvPr>
          <p:cNvSpPr>
            <a:spLocks/>
          </p:cNvSpPr>
          <p:nvPr/>
        </p:nvSpPr>
        <p:spPr bwMode="auto">
          <a:xfrm>
            <a:off x="6905625" y="22225"/>
            <a:ext cx="14698663" cy="10321925"/>
          </a:xfrm>
          <a:custGeom>
            <a:avLst/>
            <a:gdLst>
              <a:gd name="T0" fmla="*/ 9259 w 9259"/>
              <a:gd name="T1" fmla="*/ 0 h 6502"/>
              <a:gd name="T2" fmla="*/ 9259 w 9259"/>
              <a:gd name="T3" fmla="*/ 6502 h 6502"/>
              <a:gd name="T4" fmla="*/ 6976 w 9259"/>
              <a:gd name="T5" fmla="*/ 4899 h 6502"/>
              <a:gd name="T6" fmla="*/ 2213 w 9259"/>
              <a:gd name="T7" fmla="*/ 1554 h 6502"/>
              <a:gd name="T8" fmla="*/ 0 w 9259"/>
              <a:gd name="T9" fmla="*/ 0 h 6502"/>
              <a:gd name="T10" fmla="*/ 9259 w 9259"/>
              <a:gd name="T11" fmla="*/ 0 h 6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59" h="6502">
                <a:moveTo>
                  <a:pt x="9259" y="0"/>
                </a:moveTo>
                <a:lnTo>
                  <a:pt x="9259" y="6502"/>
                </a:lnTo>
                <a:lnTo>
                  <a:pt x="6976" y="4899"/>
                </a:lnTo>
                <a:lnTo>
                  <a:pt x="2213" y="1554"/>
                </a:lnTo>
                <a:lnTo>
                  <a:pt x="0" y="0"/>
                </a:lnTo>
                <a:lnTo>
                  <a:pt x="9259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4334EDB-3189-42F2-9989-DA1E2E6EEA82}"/>
              </a:ext>
            </a:extLst>
          </p:cNvPr>
          <p:cNvSpPr>
            <a:spLocks/>
          </p:cNvSpPr>
          <p:nvPr/>
        </p:nvSpPr>
        <p:spPr bwMode="auto">
          <a:xfrm>
            <a:off x="6867525" y="22225"/>
            <a:ext cx="12304713" cy="7851775"/>
          </a:xfrm>
          <a:custGeom>
            <a:avLst/>
            <a:gdLst>
              <a:gd name="T0" fmla="*/ 2191 w 7751"/>
              <a:gd name="T1" fmla="*/ 0 h 4946"/>
              <a:gd name="T2" fmla="*/ 2922 w 7751"/>
              <a:gd name="T3" fmla="*/ 512 h 4946"/>
              <a:gd name="T4" fmla="*/ 5193 w 7751"/>
              <a:gd name="T5" fmla="*/ 2102 h 4946"/>
              <a:gd name="T6" fmla="*/ 5193 w 7751"/>
              <a:gd name="T7" fmla="*/ 2102 h 4946"/>
              <a:gd name="T8" fmla="*/ 7751 w 7751"/>
              <a:gd name="T9" fmla="*/ 3893 h 4946"/>
              <a:gd name="T10" fmla="*/ 7751 w 7751"/>
              <a:gd name="T11" fmla="*/ 3895 h 4946"/>
              <a:gd name="T12" fmla="*/ 7024 w 7751"/>
              <a:gd name="T13" fmla="*/ 4933 h 4946"/>
              <a:gd name="T14" fmla="*/ 7014 w 7751"/>
              <a:gd name="T15" fmla="*/ 4946 h 4946"/>
              <a:gd name="T16" fmla="*/ 2185 w 7751"/>
              <a:gd name="T17" fmla="*/ 1566 h 4946"/>
              <a:gd name="T18" fmla="*/ 2199 w 7751"/>
              <a:gd name="T19" fmla="*/ 1544 h 4946"/>
              <a:gd name="T20" fmla="*/ 0 w 7751"/>
              <a:gd name="T21" fmla="*/ 0 h 4946"/>
              <a:gd name="T22" fmla="*/ 2191 w 7751"/>
              <a:gd name="T23" fmla="*/ 0 h 4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751" h="4946">
                <a:moveTo>
                  <a:pt x="2191" y="0"/>
                </a:moveTo>
                <a:lnTo>
                  <a:pt x="2922" y="512"/>
                </a:lnTo>
                <a:lnTo>
                  <a:pt x="5193" y="2102"/>
                </a:lnTo>
                <a:lnTo>
                  <a:pt x="5193" y="2102"/>
                </a:lnTo>
                <a:lnTo>
                  <a:pt x="7751" y="3893"/>
                </a:lnTo>
                <a:lnTo>
                  <a:pt x="7751" y="3895"/>
                </a:lnTo>
                <a:lnTo>
                  <a:pt x="7024" y="4933"/>
                </a:lnTo>
                <a:lnTo>
                  <a:pt x="7014" y="4946"/>
                </a:lnTo>
                <a:lnTo>
                  <a:pt x="2185" y="1566"/>
                </a:lnTo>
                <a:lnTo>
                  <a:pt x="2199" y="1544"/>
                </a:lnTo>
                <a:lnTo>
                  <a:pt x="0" y="0"/>
                </a:lnTo>
                <a:lnTo>
                  <a:pt x="2191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95F5938-8A0B-40F8-9B85-F549F4EBA1DF}"/>
              </a:ext>
            </a:extLst>
          </p:cNvPr>
          <p:cNvSpPr>
            <a:spLocks/>
          </p:cNvSpPr>
          <p:nvPr/>
        </p:nvSpPr>
        <p:spPr bwMode="auto">
          <a:xfrm>
            <a:off x="15111412" y="1711325"/>
            <a:ext cx="6492875" cy="6197600"/>
          </a:xfrm>
          <a:custGeom>
            <a:avLst/>
            <a:gdLst>
              <a:gd name="T0" fmla="*/ 4090 w 4090"/>
              <a:gd name="T1" fmla="*/ 2356 h 3904"/>
              <a:gd name="T2" fmla="*/ 4090 w 4090"/>
              <a:gd name="T3" fmla="*/ 3904 h 3904"/>
              <a:gd name="T4" fmla="*/ 2526 w 4090"/>
              <a:gd name="T5" fmla="*/ 2809 h 3904"/>
              <a:gd name="T6" fmla="*/ 0 w 4090"/>
              <a:gd name="T7" fmla="*/ 1040 h 3904"/>
              <a:gd name="T8" fmla="*/ 721 w 4090"/>
              <a:gd name="T9" fmla="*/ 10 h 3904"/>
              <a:gd name="T10" fmla="*/ 727 w 4090"/>
              <a:gd name="T11" fmla="*/ 0 h 3904"/>
              <a:gd name="T12" fmla="*/ 2815 w 4090"/>
              <a:gd name="T13" fmla="*/ 1462 h 3904"/>
              <a:gd name="T14" fmla="*/ 4090 w 4090"/>
              <a:gd name="T15" fmla="*/ 2356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90" h="3904">
                <a:moveTo>
                  <a:pt x="4090" y="2356"/>
                </a:moveTo>
                <a:lnTo>
                  <a:pt x="4090" y="3904"/>
                </a:lnTo>
                <a:lnTo>
                  <a:pt x="2526" y="2809"/>
                </a:lnTo>
                <a:lnTo>
                  <a:pt x="0" y="1040"/>
                </a:lnTo>
                <a:lnTo>
                  <a:pt x="721" y="10"/>
                </a:lnTo>
                <a:lnTo>
                  <a:pt x="727" y="0"/>
                </a:lnTo>
                <a:lnTo>
                  <a:pt x="2815" y="1462"/>
                </a:lnTo>
                <a:lnTo>
                  <a:pt x="4090" y="235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259DFCF4-3BDF-4EB6-99A7-6DD0D53FC518}"/>
              </a:ext>
            </a:extLst>
          </p:cNvPr>
          <p:cNvSpPr>
            <a:spLocks/>
          </p:cNvSpPr>
          <p:nvPr/>
        </p:nvSpPr>
        <p:spPr bwMode="auto">
          <a:xfrm>
            <a:off x="17003712" y="3038475"/>
            <a:ext cx="4600575" cy="4870450"/>
          </a:xfrm>
          <a:custGeom>
            <a:avLst/>
            <a:gdLst>
              <a:gd name="T0" fmla="*/ 2898 w 2898"/>
              <a:gd name="T1" fmla="*/ 1520 h 3068"/>
              <a:gd name="T2" fmla="*/ 2898 w 2898"/>
              <a:gd name="T3" fmla="*/ 3068 h 3068"/>
              <a:gd name="T4" fmla="*/ 2526 w 2898"/>
              <a:gd name="T5" fmla="*/ 2807 h 3068"/>
              <a:gd name="T6" fmla="*/ 0 w 2898"/>
              <a:gd name="T7" fmla="*/ 1038 h 3068"/>
              <a:gd name="T8" fmla="*/ 721 w 2898"/>
              <a:gd name="T9" fmla="*/ 8 h 3068"/>
              <a:gd name="T10" fmla="*/ 727 w 2898"/>
              <a:gd name="T11" fmla="*/ 0 h 3068"/>
              <a:gd name="T12" fmla="*/ 2898 w 2898"/>
              <a:gd name="T13" fmla="*/ 1520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98" h="3068">
                <a:moveTo>
                  <a:pt x="2898" y="1520"/>
                </a:moveTo>
                <a:lnTo>
                  <a:pt x="2898" y="3068"/>
                </a:lnTo>
                <a:lnTo>
                  <a:pt x="2526" y="2807"/>
                </a:lnTo>
                <a:lnTo>
                  <a:pt x="0" y="1038"/>
                </a:lnTo>
                <a:lnTo>
                  <a:pt x="721" y="8"/>
                </a:lnTo>
                <a:lnTo>
                  <a:pt x="727" y="0"/>
                </a:lnTo>
                <a:lnTo>
                  <a:pt x="2898" y="152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DB1D251E-3EBE-4569-A68B-06622FBAE89B}"/>
              </a:ext>
            </a:extLst>
          </p:cNvPr>
          <p:cNvSpPr>
            <a:spLocks/>
          </p:cNvSpPr>
          <p:nvPr/>
        </p:nvSpPr>
        <p:spPr bwMode="auto">
          <a:xfrm>
            <a:off x="19570700" y="2390775"/>
            <a:ext cx="2033588" cy="3063875"/>
          </a:xfrm>
          <a:custGeom>
            <a:avLst/>
            <a:gdLst>
              <a:gd name="T0" fmla="*/ 1281 w 1281"/>
              <a:gd name="T1" fmla="*/ 383 h 1930"/>
              <a:gd name="T2" fmla="*/ 1281 w 1281"/>
              <a:gd name="T3" fmla="*/ 1930 h 1930"/>
              <a:gd name="T4" fmla="*/ 0 w 1281"/>
              <a:gd name="T5" fmla="*/ 1030 h 1930"/>
              <a:gd name="T6" fmla="*/ 721 w 1281"/>
              <a:gd name="T7" fmla="*/ 0 h 1930"/>
              <a:gd name="T8" fmla="*/ 1221 w 1281"/>
              <a:gd name="T9" fmla="*/ 341 h 1930"/>
              <a:gd name="T10" fmla="*/ 1281 w 1281"/>
              <a:gd name="T11" fmla="*/ 383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1" h="1930">
                <a:moveTo>
                  <a:pt x="1281" y="383"/>
                </a:moveTo>
                <a:lnTo>
                  <a:pt x="1281" y="1930"/>
                </a:lnTo>
                <a:lnTo>
                  <a:pt x="0" y="1030"/>
                </a:lnTo>
                <a:lnTo>
                  <a:pt x="721" y="0"/>
                </a:lnTo>
                <a:lnTo>
                  <a:pt x="1221" y="341"/>
                </a:lnTo>
                <a:lnTo>
                  <a:pt x="1281" y="383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A67AC771-530B-43C0-BB1F-13F2254C98C8}"/>
              </a:ext>
            </a:extLst>
          </p:cNvPr>
          <p:cNvSpPr>
            <a:spLocks/>
          </p:cNvSpPr>
          <p:nvPr/>
        </p:nvSpPr>
        <p:spPr bwMode="auto">
          <a:xfrm>
            <a:off x="11291887" y="1492250"/>
            <a:ext cx="10312400" cy="8851900"/>
          </a:xfrm>
          <a:custGeom>
            <a:avLst/>
            <a:gdLst>
              <a:gd name="T0" fmla="*/ 6496 w 6496"/>
              <a:gd name="T1" fmla="*/ 4044 h 5576"/>
              <a:gd name="T2" fmla="*/ 6496 w 6496"/>
              <a:gd name="T3" fmla="*/ 5576 h 5576"/>
              <a:gd name="T4" fmla="*/ 0 w 6496"/>
              <a:gd name="T5" fmla="*/ 1040 h 5576"/>
              <a:gd name="T6" fmla="*/ 729 w 6496"/>
              <a:gd name="T7" fmla="*/ 0 h 5576"/>
              <a:gd name="T8" fmla="*/ 2404 w 6496"/>
              <a:gd name="T9" fmla="*/ 1178 h 5576"/>
              <a:gd name="T10" fmla="*/ 2404 w 6496"/>
              <a:gd name="T11" fmla="*/ 1180 h 5576"/>
              <a:gd name="T12" fmla="*/ 4930 w 6496"/>
              <a:gd name="T13" fmla="*/ 2949 h 5576"/>
              <a:gd name="T14" fmla="*/ 6496 w 6496"/>
              <a:gd name="T15" fmla="*/ 4044 h 5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96" h="5576">
                <a:moveTo>
                  <a:pt x="6496" y="4044"/>
                </a:moveTo>
                <a:lnTo>
                  <a:pt x="6496" y="5576"/>
                </a:lnTo>
                <a:lnTo>
                  <a:pt x="0" y="1040"/>
                </a:lnTo>
                <a:lnTo>
                  <a:pt x="729" y="0"/>
                </a:lnTo>
                <a:lnTo>
                  <a:pt x="2404" y="1178"/>
                </a:lnTo>
                <a:lnTo>
                  <a:pt x="2404" y="1180"/>
                </a:lnTo>
                <a:lnTo>
                  <a:pt x="4930" y="2949"/>
                </a:lnTo>
                <a:lnTo>
                  <a:pt x="6496" y="4044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F14D6791-727C-4531-ADB5-098395CEE7F9}"/>
              </a:ext>
            </a:extLst>
          </p:cNvPr>
          <p:cNvSpPr>
            <a:spLocks/>
          </p:cNvSpPr>
          <p:nvPr/>
        </p:nvSpPr>
        <p:spPr bwMode="auto">
          <a:xfrm>
            <a:off x="18011775" y="6205538"/>
            <a:ext cx="3592513" cy="4157663"/>
          </a:xfrm>
          <a:custGeom>
            <a:avLst/>
            <a:gdLst>
              <a:gd name="T0" fmla="*/ 2263 w 2263"/>
              <a:gd name="T1" fmla="*/ 1075 h 2619"/>
              <a:gd name="T2" fmla="*/ 2263 w 2263"/>
              <a:gd name="T3" fmla="*/ 2619 h 2619"/>
              <a:gd name="T4" fmla="*/ 0 w 2263"/>
              <a:gd name="T5" fmla="*/ 1040 h 2619"/>
              <a:gd name="T6" fmla="*/ 14 w 2263"/>
              <a:gd name="T7" fmla="*/ 1020 h 2619"/>
              <a:gd name="T8" fmla="*/ 729 w 2263"/>
              <a:gd name="T9" fmla="*/ 0 h 2619"/>
              <a:gd name="T10" fmla="*/ 2263 w 2263"/>
              <a:gd name="T11" fmla="*/ 1075 h 2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3" h="2619">
                <a:moveTo>
                  <a:pt x="2263" y="1075"/>
                </a:moveTo>
                <a:lnTo>
                  <a:pt x="2263" y="2619"/>
                </a:lnTo>
                <a:lnTo>
                  <a:pt x="0" y="1040"/>
                </a:lnTo>
                <a:lnTo>
                  <a:pt x="14" y="1020"/>
                </a:lnTo>
                <a:lnTo>
                  <a:pt x="729" y="0"/>
                </a:lnTo>
                <a:lnTo>
                  <a:pt x="2263" y="10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7CC7CE91-A343-4765-9979-B821AA928F50}"/>
              </a:ext>
            </a:extLst>
          </p:cNvPr>
          <p:cNvSpPr>
            <a:spLocks/>
          </p:cNvSpPr>
          <p:nvPr/>
        </p:nvSpPr>
        <p:spPr bwMode="auto">
          <a:xfrm>
            <a:off x="19870737" y="7507288"/>
            <a:ext cx="1733550" cy="2859088"/>
          </a:xfrm>
          <a:custGeom>
            <a:avLst/>
            <a:gdLst>
              <a:gd name="T0" fmla="*/ 1092 w 1092"/>
              <a:gd name="T1" fmla="*/ 255 h 1801"/>
              <a:gd name="T2" fmla="*/ 1092 w 1092"/>
              <a:gd name="T3" fmla="*/ 1801 h 1801"/>
              <a:gd name="T4" fmla="*/ 0 w 1092"/>
              <a:gd name="T5" fmla="*/ 1040 h 1801"/>
              <a:gd name="T6" fmla="*/ 14 w 1092"/>
              <a:gd name="T7" fmla="*/ 1018 h 1801"/>
              <a:gd name="T8" fmla="*/ 729 w 1092"/>
              <a:gd name="T9" fmla="*/ 0 h 1801"/>
              <a:gd name="T10" fmla="*/ 1092 w 1092"/>
              <a:gd name="T11" fmla="*/ 255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1801">
                <a:moveTo>
                  <a:pt x="1092" y="255"/>
                </a:moveTo>
                <a:lnTo>
                  <a:pt x="1092" y="1801"/>
                </a:lnTo>
                <a:lnTo>
                  <a:pt x="0" y="1040"/>
                </a:lnTo>
                <a:lnTo>
                  <a:pt x="14" y="1018"/>
                </a:lnTo>
                <a:lnTo>
                  <a:pt x="729" y="0"/>
                </a:lnTo>
                <a:lnTo>
                  <a:pt x="1092" y="255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59768C20-88B0-4B74-81D1-7BFFE588604A}"/>
              </a:ext>
            </a:extLst>
          </p:cNvPr>
          <p:cNvSpPr>
            <a:spLocks/>
          </p:cNvSpPr>
          <p:nvPr/>
        </p:nvSpPr>
        <p:spPr bwMode="auto">
          <a:xfrm>
            <a:off x="6823075" y="22225"/>
            <a:ext cx="3519488" cy="1654175"/>
          </a:xfrm>
          <a:custGeom>
            <a:avLst/>
            <a:gdLst>
              <a:gd name="T0" fmla="*/ 2217 w 2217"/>
              <a:gd name="T1" fmla="*/ 2 h 1042"/>
              <a:gd name="T2" fmla="*/ 2203 w 2217"/>
              <a:gd name="T3" fmla="*/ 24 h 1042"/>
              <a:gd name="T4" fmla="*/ 1488 w 2217"/>
              <a:gd name="T5" fmla="*/ 1042 h 1042"/>
              <a:gd name="T6" fmla="*/ 0 w 2217"/>
              <a:gd name="T7" fmla="*/ 0 h 1042"/>
              <a:gd name="T8" fmla="*/ 2213 w 2217"/>
              <a:gd name="T9" fmla="*/ 0 h 1042"/>
              <a:gd name="T10" fmla="*/ 2217 w 2217"/>
              <a:gd name="T11" fmla="*/ 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7" h="1042">
                <a:moveTo>
                  <a:pt x="2217" y="2"/>
                </a:moveTo>
                <a:lnTo>
                  <a:pt x="2203" y="24"/>
                </a:lnTo>
                <a:lnTo>
                  <a:pt x="1488" y="1042"/>
                </a:lnTo>
                <a:lnTo>
                  <a:pt x="0" y="0"/>
                </a:lnTo>
                <a:lnTo>
                  <a:pt x="2213" y="0"/>
                </a:lnTo>
                <a:lnTo>
                  <a:pt x="2217" y="2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0210D5D-D33C-4337-89B6-E1FCCCA9F5F4}"/>
              </a:ext>
            </a:extLst>
          </p:cNvPr>
          <p:cNvSpPr>
            <a:spLocks/>
          </p:cNvSpPr>
          <p:nvPr/>
        </p:nvSpPr>
        <p:spPr bwMode="auto">
          <a:xfrm>
            <a:off x="13822362" y="0"/>
            <a:ext cx="6892925" cy="4025900"/>
          </a:xfrm>
          <a:custGeom>
            <a:avLst/>
            <a:gdLst>
              <a:gd name="T0" fmla="*/ 4342 w 4342"/>
              <a:gd name="T1" fmla="*/ 1506 h 2536"/>
              <a:gd name="T2" fmla="*/ 3621 w 4342"/>
              <a:gd name="T3" fmla="*/ 2536 h 2536"/>
              <a:gd name="T4" fmla="*/ 1533 w 4342"/>
              <a:gd name="T5" fmla="*/ 1074 h 2536"/>
              <a:gd name="T6" fmla="*/ 0 w 4342"/>
              <a:gd name="T7" fmla="*/ 0 h 2536"/>
              <a:gd name="T8" fmla="*/ 2215 w 4342"/>
              <a:gd name="T9" fmla="*/ 0 h 2536"/>
              <a:gd name="T10" fmla="*/ 2235 w 4342"/>
              <a:gd name="T11" fmla="*/ 14 h 2536"/>
              <a:gd name="T12" fmla="*/ 2211 w 4342"/>
              <a:gd name="T13" fmla="*/ 14 h 2536"/>
              <a:gd name="T14" fmla="*/ 4342 w 4342"/>
              <a:gd name="T15" fmla="*/ 1506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42" h="2536">
                <a:moveTo>
                  <a:pt x="4342" y="1506"/>
                </a:moveTo>
                <a:lnTo>
                  <a:pt x="3621" y="2536"/>
                </a:lnTo>
                <a:lnTo>
                  <a:pt x="1533" y="1074"/>
                </a:lnTo>
                <a:lnTo>
                  <a:pt x="0" y="0"/>
                </a:lnTo>
                <a:lnTo>
                  <a:pt x="2215" y="0"/>
                </a:lnTo>
                <a:lnTo>
                  <a:pt x="2235" y="14"/>
                </a:lnTo>
                <a:lnTo>
                  <a:pt x="2211" y="14"/>
                </a:lnTo>
                <a:lnTo>
                  <a:pt x="4342" y="150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27C0409-95D7-4CC5-BC55-9AC468E29DC8}"/>
              </a:ext>
            </a:extLst>
          </p:cNvPr>
          <p:cNvSpPr>
            <a:spLocks/>
          </p:cNvSpPr>
          <p:nvPr/>
        </p:nvSpPr>
        <p:spPr bwMode="auto">
          <a:xfrm>
            <a:off x="17332325" y="22225"/>
            <a:ext cx="3225800" cy="1514475"/>
          </a:xfrm>
          <a:custGeom>
            <a:avLst/>
            <a:gdLst>
              <a:gd name="T0" fmla="*/ 2032 w 2032"/>
              <a:gd name="T1" fmla="*/ 0 h 954"/>
              <a:gd name="T2" fmla="*/ 1368 w 2032"/>
              <a:gd name="T3" fmla="*/ 946 h 954"/>
              <a:gd name="T4" fmla="*/ 1362 w 2032"/>
              <a:gd name="T5" fmla="*/ 954 h 954"/>
              <a:gd name="T6" fmla="*/ 0 w 2032"/>
              <a:gd name="T7" fmla="*/ 0 h 954"/>
              <a:gd name="T8" fmla="*/ 2032 w 2032"/>
              <a:gd name="T9" fmla="*/ 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2" h="954">
                <a:moveTo>
                  <a:pt x="2032" y="0"/>
                </a:moveTo>
                <a:lnTo>
                  <a:pt x="1368" y="946"/>
                </a:lnTo>
                <a:lnTo>
                  <a:pt x="1362" y="954"/>
                </a:lnTo>
                <a:lnTo>
                  <a:pt x="0" y="0"/>
                </a:lnTo>
                <a:lnTo>
                  <a:pt x="2032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38D9B7ED-ED71-4B21-880E-442951DDC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149" y="8032936"/>
            <a:ext cx="89709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지하철도</a:t>
            </a:r>
            <a:r>
              <a:rPr lang="en-US" altLang="ko-KR" sz="72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999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2717C691-A7F2-4954-BF8C-7227B817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149" y="6203950"/>
            <a:ext cx="8970963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대구 지하철 </a:t>
            </a:r>
            <a:r>
              <a:rPr kumimoji="0" lang="ko-KR" altLang="en-US" sz="88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알리미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1" name="Line 22">
            <a:extLst>
              <a:ext uri="{FF2B5EF4-FFF2-40B4-BE49-F238E27FC236}">
                <a16:creationId xmlns:a16="http://schemas.microsoft.com/office/drawing/2014/main" id="{B19744EE-62B2-492B-A348-062A29F04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150" y="7754938"/>
            <a:ext cx="8970963" cy="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28" name="Picture 4" descr="Sub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56" y="2470150"/>
            <a:ext cx="3490119" cy="349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231437" y="5016500"/>
            <a:ext cx="9360000" cy="5963500"/>
          </a:xfrm>
          <a:prstGeom prst="rect">
            <a:avLst/>
          </a:prstGeom>
          <a:noFill/>
          <a:ln>
            <a:solidFill>
              <a:srgbClr val="2F4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챗봇의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기본 기능을 활용하여 지하철 노선도 출력</a:t>
            </a: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시나리오를 더 만들어서 </a:t>
            </a:r>
            <a:r>
              <a:rPr lang="ko-KR" altLang="en-US" sz="2800" dirty="0" err="1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도착시간과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따로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관리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 발화에 적당한 발화 데이터를 입력</a:t>
            </a: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봇 응답으로 이미지 응답을 데이터로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보냄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Freeform 22">
            <a:extLst>
              <a:ext uri="{FF2B5EF4-FFF2-40B4-BE49-F238E27FC236}">
                <a16:creationId xmlns:a16="http://schemas.microsoft.com/office/drawing/2014/main" id="{264168DF-D1A7-4098-AABD-1E1AA939AC9B}"/>
              </a:ext>
            </a:extLst>
          </p:cNvPr>
          <p:cNvSpPr>
            <a:spLocks/>
          </p:cNvSpPr>
          <p:nvPr/>
        </p:nvSpPr>
        <p:spPr bwMode="auto">
          <a:xfrm>
            <a:off x="11103290" y="1146703"/>
            <a:ext cx="2535238" cy="2535238"/>
          </a:xfrm>
          <a:custGeom>
            <a:avLst/>
            <a:gdLst>
              <a:gd name="T0" fmla="*/ 1597 w 1597"/>
              <a:gd name="T1" fmla="*/ 839 h 1597"/>
              <a:gd name="T2" fmla="*/ 1581 w 1597"/>
              <a:gd name="T3" fmla="*/ 958 h 1597"/>
              <a:gd name="T4" fmla="*/ 1549 w 1597"/>
              <a:gd name="T5" fmla="*/ 1072 h 1597"/>
              <a:gd name="T6" fmla="*/ 1501 w 1597"/>
              <a:gd name="T7" fmla="*/ 1178 h 1597"/>
              <a:gd name="T8" fmla="*/ 1439 w 1597"/>
              <a:gd name="T9" fmla="*/ 1276 h 1597"/>
              <a:gd name="T10" fmla="*/ 1363 w 1597"/>
              <a:gd name="T11" fmla="*/ 1364 h 1597"/>
              <a:gd name="T12" fmla="*/ 1277 w 1597"/>
              <a:gd name="T13" fmla="*/ 1437 h 1597"/>
              <a:gd name="T14" fmla="*/ 1179 w 1597"/>
              <a:gd name="T15" fmla="*/ 1499 h 1597"/>
              <a:gd name="T16" fmla="*/ 1074 w 1597"/>
              <a:gd name="T17" fmla="*/ 1547 h 1597"/>
              <a:gd name="T18" fmla="*/ 960 w 1597"/>
              <a:gd name="T19" fmla="*/ 1581 h 1597"/>
              <a:gd name="T20" fmla="*/ 840 w 1597"/>
              <a:gd name="T21" fmla="*/ 1595 h 1597"/>
              <a:gd name="T22" fmla="*/ 758 w 1597"/>
              <a:gd name="T23" fmla="*/ 1595 h 1597"/>
              <a:gd name="T24" fmla="*/ 638 w 1597"/>
              <a:gd name="T25" fmla="*/ 1581 h 1597"/>
              <a:gd name="T26" fmla="*/ 525 w 1597"/>
              <a:gd name="T27" fmla="*/ 1547 h 1597"/>
              <a:gd name="T28" fmla="*/ 419 w 1597"/>
              <a:gd name="T29" fmla="*/ 1499 h 1597"/>
              <a:gd name="T30" fmla="*/ 321 w 1597"/>
              <a:gd name="T31" fmla="*/ 1437 h 1597"/>
              <a:gd name="T32" fmla="*/ 233 w 1597"/>
              <a:gd name="T33" fmla="*/ 1364 h 1597"/>
              <a:gd name="T34" fmla="*/ 159 w 1597"/>
              <a:gd name="T35" fmla="*/ 1276 h 1597"/>
              <a:gd name="T36" fmla="*/ 97 w 1597"/>
              <a:gd name="T37" fmla="*/ 1178 h 1597"/>
              <a:gd name="T38" fmla="*/ 49 w 1597"/>
              <a:gd name="T39" fmla="*/ 1072 h 1597"/>
              <a:gd name="T40" fmla="*/ 16 w 1597"/>
              <a:gd name="T41" fmla="*/ 958 h 1597"/>
              <a:gd name="T42" fmla="*/ 2 w 1597"/>
              <a:gd name="T43" fmla="*/ 839 h 1597"/>
              <a:gd name="T44" fmla="*/ 2 w 1597"/>
              <a:gd name="T45" fmla="*/ 757 h 1597"/>
              <a:gd name="T46" fmla="*/ 16 w 1597"/>
              <a:gd name="T47" fmla="*/ 637 h 1597"/>
              <a:gd name="T48" fmla="*/ 49 w 1597"/>
              <a:gd name="T49" fmla="*/ 523 h 1597"/>
              <a:gd name="T50" fmla="*/ 97 w 1597"/>
              <a:gd name="T51" fmla="*/ 417 h 1597"/>
              <a:gd name="T52" fmla="*/ 159 w 1597"/>
              <a:gd name="T53" fmla="*/ 320 h 1597"/>
              <a:gd name="T54" fmla="*/ 233 w 1597"/>
              <a:gd name="T55" fmla="*/ 234 h 1597"/>
              <a:gd name="T56" fmla="*/ 321 w 1597"/>
              <a:gd name="T57" fmla="*/ 158 h 1597"/>
              <a:gd name="T58" fmla="*/ 419 w 1597"/>
              <a:gd name="T59" fmla="*/ 96 h 1597"/>
              <a:gd name="T60" fmla="*/ 525 w 1597"/>
              <a:gd name="T61" fmla="*/ 48 h 1597"/>
              <a:gd name="T62" fmla="*/ 638 w 1597"/>
              <a:gd name="T63" fmla="*/ 16 h 1597"/>
              <a:gd name="T64" fmla="*/ 758 w 1597"/>
              <a:gd name="T65" fmla="*/ 0 h 1597"/>
              <a:gd name="T66" fmla="*/ 840 w 1597"/>
              <a:gd name="T67" fmla="*/ 0 h 1597"/>
              <a:gd name="T68" fmla="*/ 960 w 1597"/>
              <a:gd name="T69" fmla="*/ 16 h 1597"/>
              <a:gd name="T70" fmla="*/ 1074 w 1597"/>
              <a:gd name="T71" fmla="*/ 48 h 1597"/>
              <a:gd name="T72" fmla="*/ 1179 w 1597"/>
              <a:gd name="T73" fmla="*/ 96 h 1597"/>
              <a:gd name="T74" fmla="*/ 1277 w 1597"/>
              <a:gd name="T75" fmla="*/ 158 h 1597"/>
              <a:gd name="T76" fmla="*/ 1363 w 1597"/>
              <a:gd name="T77" fmla="*/ 234 h 1597"/>
              <a:gd name="T78" fmla="*/ 1439 w 1597"/>
              <a:gd name="T79" fmla="*/ 320 h 1597"/>
              <a:gd name="T80" fmla="*/ 1501 w 1597"/>
              <a:gd name="T81" fmla="*/ 417 h 1597"/>
              <a:gd name="T82" fmla="*/ 1549 w 1597"/>
              <a:gd name="T83" fmla="*/ 523 h 1597"/>
              <a:gd name="T84" fmla="*/ 1581 w 1597"/>
              <a:gd name="T85" fmla="*/ 637 h 1597"/>
              <a:gd name="T86" fmla="*/ 1597 w 1597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7">
                <a:moveTo>
                  <a:pt x="1597" y="799"/>
                </a:moveTo>
                <a:lnTo>
                  <a:pt x="1597" y="799"/>
                </a:lnTo>
                <a:lnTo>
                  <a:pt x="1597" y="839"/>
                </a:lnTo>
                <a:lnTo>
                  <a:pt x="1593" y="880"/>
                </a:lnTo>
                <a:lnTo>
                  <a:pt x="1589" y="920"/>
                </a:lnTo>
                <a:lnTo>
                  <a:pt x="1581" y="958"/>
                </a:lnTo>
                <a:lnTo>
                  <a:pt x="1573" y="998"/>
                </a:lnTo>
                <a:lnTo>
                  <a:pt x="1561" y="1036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6"/>
                </a:lnTo>
                <a:lnTo>
                  <a:pt x="1363" y="1364"/>
                </a:lnTo>
                <a:lnTo>
                  <a:pt x="1335" y="1390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61"/>
                </a:lnTo>
                <a:lnTo>
                  <a:pt x="998" y="1571"/>
                </a:lnTo>
                <a:lnTo>
                  <a:pt x="960" y="1581"/>
                </a:lnTo>
                <a:lnTo>
                  <a:pt x="920" y="1587"/>
                </a:lnTo>
                <a:lnTo>
                  <a:pt x="880" y="1593"/>
                </a:lnTo>
                <a:lnTo>
                  <a:pt x="840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8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8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7" y="1336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6"/>
                </a:lnTo>
                <a:lnTo>
                  <a:pt x="26" y="998"/>
                </a:lnTo>
                <a:lnTo>
                  <a:pt x="16" y="958"/>
                </a:lnTo>
                <a:lnTo>
                  <a:pt x="10" y="920"/>
                </a:lnTo>
                <a:lnTo>
                  <a:pt x="4" y="880"/>
                </a:lnTo>
                <a:lnTo>
                  <a:pt x="2" y="839"/>
                </a:lnTo>
                <a:lnTo>
                  <a:pt x="0" y="799"/>
                </a:lnTo>
                <a:lnTo>
                  <a:pt x="0" y="799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20"/>
                </a:lnTo>
                <a:lnTo>
                  <a:pt x="183" y="290"/>
                </a:lnTo>
                <a:lnTo>
                  <a:pt x="207" y="262"/>
                </a:lnTo>
                <a:lnTo>
                  <a:pt x="233" y="234"/>
                </a:lnTo>
                <a:lnTo>
                  <a:pt x="261" y="208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6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6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8"/>
                </a:lnTo>
                <a:lnTo>
                  <a:pt x="1363" y="234"/>
                </a:lnTo>
                <a:lnTo>
                  <a:pt x="1389" y="262"/>
                </a:lnTo>
                <a:lnTo>
                  <a:pt x="1415" y="290"/>
                </a:lnTo>
                <a:lnTo>
                  <a:pt x="1439" y="320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9"/>
                </a:lnTo>
                <a:lnTo>
                  <a:pt x="1597" y="799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7" y="3841750"/>
            <a:ext cx="9360000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4035425"/>
            <a:ext cx="93123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기본 기능 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</a:t>
            </a:r>
            <a:endParaRPr kumimoji="0" lang="en-US" altLang="ko-KR" sz="7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076" name="Picture 4" descr="Robot fr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09" y="1424322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273" y="4996434"/>
            <a:ext cx="9580564" cy="669391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43236" y="2340000"/>
            <a:ext cx="7046120" cy="8407899"/>
            <a:chOff x="643236" y="2340000"/>
            <a:chExt cx="7046120" cy="84078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b="15591"/>
            <a:stretch/>
          </p:blipFill>
          <p:spPr>
            <a:xfrm>
              <a:off x="648000" y="2340000"/>
              <a:ext cx="7041356" cy="72929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t="14785"/>
            <a:stretch/>
          </p:blipFill>
          <p:spPr>
            <a:xfrm>
              <a:off x="643236" y="3385272"/>
              <a:ext cx="7041356" cy="7362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7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29">
            <a:extLst>
              <a:ext uri="{FF2B5EF4-FFF2-40B4-BE49-F238E27FC236}">
                <a16:creationId xmlns:a16="http://schemas.microsoft.com/office/drawing/2014/main" id="{E6ABACF5-688F-4816-BCF3-F76360552E7E}"/>
              </a:ext>
            </a:extLst>
          </p:cNvPr>
          <p:cNvSpPr>
            <a:spLocks/>
          </p:cNvSpPr>
          <p:nvPr/>
        </p:nvSpPr>
        <p:spPr bwMode="auto">
          <a:xfrm>
            <a:off x="1571625" y="6154738"/>
            <a:ext cx="5334000" cy="28575"/>
          </a:xfrm>
          <a:custGeom>
            <a:avLst/>
            <a:gdLst>
              <a:gd name="T0" fmla="*/ 3352 w 3360"/>
              <a:gd name="T1" fmla="*/ 18 h 18"/>
              <a:gd name="T2" fmla="*/ 8 w 3360"/>
              <a:gd name="T3" fmla="*/ 18 h 18"/>
              <a:gd name="T4" fmla="*/ 8 w 3360"/>
              <a:gd name="T5" fmla="*/ 18 h 18"/>
              <a:gd name="T6" fmla="*/ 6 w 3360"/>
              <a:gd name="T7" fmla="*/ 18 h 18"/>
              <a:gd name="T8" fmla="*/ 2 w 3360"/>
              <a:gd name="T9" fmla="*/ 16 h 18"/>
              <a:gd name="T10" fmla="*/ 0 w 3360"/>
              <a:gd name="T11" fmla="*/ 12 h 18"/>
              <a:gd name="T12" fmla="*/ 0 w 3360"/>
              <a:gd name="T13" fmla="*/ 10 h 18"/>
              <a:gd name="T14" fmla="*/ 0 w 3360"/>
              <a:gd name="T15" fmla="*/ 10 h 18"/>
              <a:gd name="T16" fmla="*/ 0 w 3360"/>
              <a:gd name="T17" fmla="*/ 6 h 18"/>
              <a:gd name="T18" fmla="*/ 2 w 3360"/>
              <a:gd name="T19" fmla="*/ 2 h 18"/>
              <a:gd name="T20" fmla="*/ 6 w 3360"/>
              <a:gd name="T21" fmla="*/ 2 h 18"/>
              <a:gd name="T22" fmla="*/ 8 w 3360"/>
              <a:gd name="T23" fmla="*/ 0 h 18"/>
              <a:gd name="T24" fmla="*/ 3352 w 3360"/>
              <a:gd name="T25" fmla="*/ 0 h 18"/>
              <a:gd name="T26" fmla="*/ 3352 w 3360"/>
              <a:gd name="T27" fmla="*/ 0 h 18"/>
              <a:gd name="T28" fmla="*/ 3356 w 3360"/>
              <a:gd name="T29" fmla="*/ 2 h 18"/>
              <a:gd name="T30" fmla="*/ 3358 w 3360"/>
              <a:gd name="T31" fmla="*/ 2 h 18"/>
              <a:gd name="T32" fmla="*/ 3360 w 3360"/>
              <a:gd name="T33" fmla="*/ 6 h 18"/>
              <a:gd name="T34" fmla="*/ 3360 w 3360"/>
              <a:gd name="T35" fmla="*/ 10 h 18"/>
              <a:gd name="T36" fmla="*/ 3360 w 3360"/>
              <a:gd name="T37" fmla="*/ 10 h 18"/>
              <a:gd name="T38" fmla="*/ 3360 w 3360"/>
              <a:gd name="T39" fmla="*/ 12 h 18"/>
              <a:gd name="T40" fmla="*/ 3358 w 3360"/>
              <a:gd name="T41" fmla="*/ 16 h 18"/>
              <a:gd name="T42" fmla="*/ 3356 w 3360"/>
              <a:gd name="T43" fmla="*/ 18 h 18"/>
              <a:gd name="T44" fmla="*/ 3352 w 3360"/>
              <a:gd name="T45" fmla="*/ 18 h 18"/>
              <a:gd name="T46" fmla="*/ 3352 w 3360"/>
              <a:gd name="T4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60" h="18">
                <a:moveTo>
                  <a:pt x="3352" y="18"/>
                </a:moveTo>
                <a:lnTo>
                  <a:pt x="8" y="18"/>
                </a:lnTo>
                <a:lnTo>
                  <a:pt x="8" y="18"/>
                </a:lnTo>
                <a:lnTo>
                  <a:pt x="6" y="18"/>
                </a:lnTo>
                <a:lnTo>
                  <a:pt x="2" y="16"/>
                </a:lnTo>
                <a:lnTo>
                  <a:pt x="0" y="12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2"/>
                </a:lnTo>
                <a:lnTo>
                  <a:pt x="6" y="2"/>
                </a:lnTo>
                <a:lnTo>
                  <a:pt x="8" y="0"/>
                </a:lnTo>
                <a:lnTo>
                  <a:pt x="3352" y="0"/>
                </a:lnTo>
                <a:lnTo>
                  <a:pt x="3352" y="0"/>
                </a:lnTo>
                <a:lnTo>
                  <a:pt x="3356" y="2"/>
                </a:lnTo>
                <a:lnTo>
                  <a:pt x="3358" y="2"/>
                </a:lnTo>
                <a:lnTo>
                  <a:pt x="3360" y="6"/>
                </a:lnTo>
                <a:lnTo>
                  <a:pt x="3360" y="10"/>
                </a:lnTo>
                <a:lnTo>
                  <a:pt x="3360" y="10"/>
                </a:lnTo>
                <a:lnTo>
                  <a:pt x="3360" y="12"/>
                </a:lnTo>
                <a:lnTo>
                  <a:pt x="3358" y="16"/>
                </a:lnTo>
                <a:lnTo>
                  <a:pt x="3356" y="18"/>
                </a:lnTo>
                <a:lnTo>
                  <a:pt x="3352" y="18"/>
                </a:lnTo>
                <a:lnTo>
                  <a:pt x="3352" y="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0DF88789-158A-42A7-ABEE-C75563736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6858000"/>
            <a:ext cx="3904274" cy="288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도착시간 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</a:t>
            </a:r>
            <a:endParaRPr lang="en-US" altLang="ko-KR" sz="2500" dirty="0" smtClean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ko-KR" sz="25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도착시간 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</a:t>
            </a:r>
            <a:endParaRPr lang="en-US" altLang="ko-KR" sz="2500" dirty="0" smtClean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ko-KR" sz="25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노선도 호출</a:t>
            </a:r>
            <a:endParaRPr lang="en-US" altLang="ko-KR" sz="2500" dirty="0" smtClean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4" name="Rectangle 33">
            <a:extLst>
              <a:ext uri="{FF2B5EF4-FFF2-40B4-BE49-F238E27FC236}">
                <a16:creationId xmlns:a16="http://schemas.microsoft.com/office/drawing/2014/main" id="{2328188E-F995-443D-A85D-57F291B03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3784111"/>
            <a:ext cx="528670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대구</a:t>
            </a:r>
            <a:endParaRPr kumimoji="0" lang="en-US" altLang="ko-KR" sz="6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지하철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알리미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영상_수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8837" y="615608"/>
            <a:ext cx="8491746" cy="114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05.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486764" y="3044329"/>
            <a:ext cx="1800000" cy="2701398"/>
            <a:chOff x="2344241" y="2342426"/>
            <a:chExt cx="1800000" cy="2701398"/>
          </a:xfrm>
        </p:grpSpPr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B96223E4-0E8B-4BEC-898E-86496CE4C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214" y="4289771"/>
              <a:ext cx="1736053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err="1" smtClean="0">
                  <a:ln>
                    <a:noFill/>
                  </a:ln>
                  <a:solidFill>
                    <a:srgbClr val="2F4B5C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정효재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344241" y="2342426"/>
              <a:ext cx="1800000" cy="1800000"/>
              <a:chOff x="1901100" y="2969486"/>
              <a:chExt cx="4489200" cy="4489200"/>
            </a:xfrm>
            <a:solidFill>
              <a:srgbClr val="00ADD8"/>
            </a:solidFill>
          </p:grpSpPr>
          <p:sp>
            <p:nvSpPr>
              <p:cNvPr id="2" name="타원 1"/>
              <p:cNvSpPr/>
              <p:nvPr/>
            </p:nvSpPr>
            <p:spPr>
              <a:xfrm>
                <a:off x="1901100" y="2969486"/>
                <a:ext cx="4489200" cy="4489200"/>
              </a:xfrm>
              <a:prstGeom prst="ellipse">
                <a:avLst/>
              </a:prstGeom>
              <a:grpFill/>
              <a:ln>
                <a:solidFill>
                  <a:srgbClr val="00AD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50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503" b="49381"/>
              <a:stretch/>
            </p:blipFill>
            <p:spPr bwMode="auto">
              <a:xfrm>
                <a:off x="2966189" y="3979805"/>
                <a:ext cx="2413848" cy="2468563"/>
              </a:xfrm>
              <a:prstGeom prst="rect">
                <a:avLst/>
              </a:prstGeom>
              <a:grpFill/>
              <a:ln>
                <a:solidFill>
                  <a:srgbClr val="00ADD8"/>
                </a:solidFill>
              </a:ln>
              <a:extLst/>
            </p:spPr>
          </p:pic>
        </p:grpSp>
      </p:grpSp>
      <p:grpSp>
        <p:nvGrpSpPr>
          <p:cNvPr id="24" name="그룹 23"/>
          <p:cNvGrpSpPr/>
          <p:nvPr/>
        </p:nvGrpSpPr>
        <p:grpSpPr>
          <a:xfrm>
            <a:off x="2497756" y="6988635"/>
            <a:ext cx="1800000" cy="2656273"/>
            <a:chOff x="1659556" y="6001692"/>
            <a:chExt cx="1800000" cy="2656273"/>
          </a:xfrm>
        </p:grpSpPr>
        <p:sp>
          <p:nvSpPr>
            <p:cNvPr id="55" name="Rectangle 29">
              <a:extLst>
                <a:ext uri="{FF2B5EF4-FFF2-40B4-BE49-F238E27FC236}">
                  <a16:creationId xmlns:a16="http://schemas.microsoft.com/office/drawing/2014/main" id="{6DE017F8-7A47-47EA-A90D-3FC96E7BC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1897" y="7903912"/>
              <a:ext cx="1736053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4900" b="1" dirty="0" smtClean="0">
                  <a:solidFill>
                    <a:srgbClr val="FFB279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최종</a:t>
              </a:r>
              <a:r>
                <a:rPr kumimoji="0" lang="ko-KR" altLang="en-US" sz="4900" b="1" i="0" u="none" strike="noStrike" cap="none" normalizeH="0" baseline="0" dirty="0" smtClean="0">
                  <a:ln>
                    <a:noFill/>
                  </a:ln>
                  <a:solidFill>
                    <a:srgbClr val="FFB279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현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659556" y="6001692"/>
              <a:ext cx="1800000" cy="1800000"/>
              <a:chOff x="6283325" y="2851150"/>
              <a:chExt cx="4489200" cy="4489200"/>
            </a:xfrm>
            <a:solidFill>
              <a:srgbClr val="80DAE5"/>
            </a:solidFill>
          </p:grpSpPr>
          <p:sp>
            <p:nvSpPr>
              <p:cNvPr id="4" name="타원 3"/>
              <p:cNvSpPr/>
              <p:nvPr/>
            </p:nvSpPr>
            <p:spPr>
              <a:xfrm>
                <a:off x="6283325" y="2851150"/>
                <a:ext cx="4489200" cy="4489200"/>
              </a:xfrm>
              <a:prstGeom prst="ellipse">
                <a:avLst/>
              </a:prstGeom>
              <a:grpFill/>
              <a:ln>
                <a:solidFill>
                  <a:srgbClr val="80DA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89" b="48695"/>
              <a:stretch/>
            </p:blipFill>
            <p:spPr bwMode="auto">
              <a:xfrm>
                <a:off x="7285037" y="3841750"/>
                <a:ext cx="2443835" cy="2502021"/>
              </a:xfrm>
              <a:prstGeom prst="rect">
                <a:avLst/>
              </a:prstGeom>
              <a:grpFill/>
              <a:ln>
                <a:solidFill>
                  <a:srgbClr val="80DAE5"/>
                </a:solidFill>
              </a:ln>
              <a:extLst/>
            </p:spPr>
          </p:pic>
        </p:grpSp>
      </p:grpSp>
      <p:sp>
        <p:nvSpPr>
          <p:cNvPr id="13" name="모서리가 둥근 직사각형 12"/>
          <p:cNvSpPr/>
          <p:nvPr/>
        </p:nvSpPr>
        <p:spPr>
          <a:xfrm>
            <a:off x="4999037" y="2659559"/>
            <a:ext cx="14859000" cy="3470939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레일 포털에서 가져온 데이터를 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호선과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 별로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정제를 하는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과정은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어렵지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않았지만 많은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 투자가 필요했습니다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파일로 제공되었다면 조금 더 쉽게 개발할 수 있지 않았을까 하는 아쉬움이 있습니다</a:t>
            </a:r>
            <a:r>
              <a:rPr lang="en-US" altLang="ko-KR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조원들과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상의 끝에 </a:t>
            </a:r>
            <a:r>
              <a:rPr lang="ko-KR" altLang="en-US" sz="3200" dirty="0" err="1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모델 구현을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잘 할 수 있었던 것 같습니다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99037" y="6581572"/>
            <a:ext cx="14859000" cy="3470400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발화 데이터를 구축할 때 데이터가 많이 필요하다는 것을 느꼈습니다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서비스 기획을 하면서 어떻게 접근을 하고 제공하는 방법에 대해 부족함을 많이 느꼈습니다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5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486764" y="6960478"/>
            <a:ext cx="1800000" cy="2712588"/>
            <a:chOff x="11906353" y="8518750"/>
            <a:chExt cx="1800000" cy="2712588"/>
          </a:xfrm>
        </p:grpSpPr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1A3C38C2-4FE8-45CA-A31F-60EE32CC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5457" y="10477285"/>
              <a:ext cx="1736053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4900" b="1" dirty="0" err="1" smtClean="0">
                  <a:solidFill>
                    <a:srgbClr val="FFB279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곽우영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1906353" y="8518750"/>
              <a:ext cx="1800000" cy="1800000"/>
              <a:chOff x="16190666" y="767196"/>
              <a:chExt cx="4489200" cy="4489200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6190666" y="767196"/>
                <a:ext cx="4489200" cy="4489200"/>
              </a:xfrm>
              <a:prstGeom prst="ellipse">
                <a:avLst/>
              </a:prstGeom>
              <a:solidFill>
                <a:srgbClr val="00ADD8"/>
              </a:solidFill>
              <a:ln>
                <a:solidFill>
                  <a:srgbClr val="00AD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823" t="49381"/>
              <a:stretch/>
            </p:blipFill>
            <p:spPr bwMode="auto">
              <a:xfrm>
                <a:off x="17236122" y="1662851"/>
                <a:ext cx="2398288" cy="2468563"/>
              </a:xfrm>
              <a:prstGeom prst="rect">
                <a:avLst/>
              </a:prstGeom>
              <a:solidFill>
                <a:srgbClr val="00ADD8"/>
              </a:solidFill>
              <a:ln>
                <a:solidFill>
                  <a:srgbClr val="00ADD8"/>
                </a:solidFill>
              </a:ln>
              <a:extLst/>
            </p:spPr>
          </p:pic>
        </p:grpSp>
      </p:grpSp>
      <p:grpSp>
        <p:nvGrpSpPr>
          <p:cNvPr id="27" name="그룹 26"/>
          <p:cNvGrpSpPr/>
          <p:nvPr/>
        </p:nvGrpSpPr>
        <p:grpSpPr>
          <a:xfrm>
            <a:off x="2484437" y="3050608"/>
            <a:ext cx="1800000" cy="2677315"/>
            <a:chOff x="14206090" y="8556665"/>
            <a:chExt cx="1800000" cy="2677315"/>
          </a:xfrm>
        </p:grpSpPr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4B30298-FE51-4B1C-8020-7DD1CA93E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8064" y="10479927"/>
              <a:ext cx="1736053" cy="75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4900" b="1" i="0" u="none" strike="noStrike" cap="none" normalizeH="0" baseline="0" dirty="0" smtClean="0">
                  <a:ln>
                    <a:noFill/>
                  </a:ln>
                  <a:solidFill>
                    <a:srgbClr val="2F4B5C"/>
                  </a:solidFill>
                  <a:effectLst/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이원준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14206090" y="8556665"/>
              <a:ext cx="1800000" cy="1800000"/>
              <a:chOff x="10056813" y="1549563"/>
              <a:chExt cx="4489200" cy="4489200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056813" y="1549563"/>
                <a:ext cx="4489200" cy="4489200"/>
              </a:xfrm>
              <a:prstGeom prst="ellipse">
                <a:avLst/>
              </a:prstGeom>
              <a:solidFill>
                <a:srgbClr val="80DAE5"/>
              </a:solidFill>
              <a:ln>
                <a:solidFill>
                  <a:srgbClr val="80DA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Picture 2" descr="Family member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381" r="50740"/>
              <a:stretch/>
            </p:blipFill>
            <p:spPr bwMode="auto">
              <a:xfrm>
                <a:off x="11185961" y="2562172"/>
                <a:ext cx="2402312" cy="2468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05.</a:t>
            </a:r>
            <a:r>
              <a:rPr kumimoji="0" lang="en-US" altLang="ko-KR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ko-KR" altLang="en-US" sz="7800" b="1" i="0" u="none" strike="noStrike" cap="none" normalizeH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99037" y="2659559"/>
            <a:ext cx="14859000" cy="3470939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앞서 만든 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데이터의 수가 달라서 연산을 하는 과정에서 많은 오류가 발생해서 </a:t>
            </a:r>
            <a:r>
              <a:rPr lang="ko-KR" altLang="en-US" sz="3200" dirty="0" err="1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결측치를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찾고 제거하는 과정을 추가함으로 해결할 수 있었습니다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99037" y="6581572"/>
            <a:ext cx="14859000" cy="3470400"/>
          </a:xfrm>
          <a:prstGeom prst="roundRect">
            <a:avLst/>
          </a:prstGeom>
          <a:solidFill>
            <a:srgbClr val="FFB279"/>
          </a:solidFill>
          <a:ln>
            <a:solidFill>
              <a:srgbClr val="FFB2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제공받은 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API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이용하면서 정리가 되지 않은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데이터가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포함이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되어있어서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데이터를 정제하는 데 많은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시간이 </a:t>
            </a: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사용해야 했습니다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카카오톡에서 지원하는 플랫폼이 처음에 접했을 땐 어려웠지만 다음에 진행한다면 </a:t>
            </a:r>
            <a:endParaRPr lang="en-US" altLang="ko-KR" sz="32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32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좀 </a:t>
            </a:r>
            <a:r>
              <a:rPr lang="ko-KR" altLang="en-US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더 빠르게 작업을 할 수 있을 것 같습니다</a:t>
            </a:r>
            <a:r>
              <a:rPr lang="en-US" altLang="ko-KR" sz="32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892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FBF83A56-C701-487C-A65C-57E06A1D57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187" y="0"/>
            <a:ext cx="215074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8E7CB64-6246-4A6E-9933-12991172F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" y="41275"/>
            <a:ext cx="21494750" cy="120554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2BB1C3F-EE03-47BC-874F-920152E08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49"/>
            <a:ext cx="21604287" cy="12103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8A8328AB-7014-4BB5-8A9E-0AAE34B7C430}"/>
              </a:ext>
            </a:extLst>
          </p:cNvPr>
          <p:cNvSpPr>
            <a:spLocks/>
          </p:cNvSpPr>
          <p:nvPr/>
        </p:nvSpPr>
        <p:spPr bwMode="auto">
          <a:xfrm>
            <a:off x="6905625" y="22225"/>
            <a:ext cx="14698663" cy="10321925"/>
          </a:xfrm>
          <a:custGeom>
            <a:avLst/>
            <a:gdLst>
              <a:gd name="T0" fmla="*/ 9259 w 9259"/>
              <a:gd name="T1" fmla="*/ 0 h 6502"/>
              <a:gd name="T2" fmla="*/ 9259 w 9259"/>
              <a:gd name="T3" fmla="*/ 6502 h 6502"/>
              <a:gd name="T4" fmla="*/ 6976 w 9259"/>
              <a:gd name="T5" fmla="*/ 4899 h 6502"/>
              <a:gd name="T6" fmla="*/ 2213 w 9259"/>
              <a:gd name="T7" fmla="*/ 1554 h 6502"/>
              <a:gd name="T8" fmla="*/ 0 w 9259"/>
              <a:gd name="T9" fmla="*/ 0 h 6502"/>
              <a:gd name="T10" fmla="*/ 9259 w 9259"/>
              <a:gd name="T11" fmla="*/ 0 h 6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259" h="6502">
                <a:moveTo>
                  <a:pt x="9259" y="0"/>
                </a:moveTo>
                <a:lnTo>
                  <a:pt x="9259" y="6502"/>
                </a:lnTo>
                <a:lnTo>
                  <a:pt x="6976" y="4899"/>
                </a:lnTo>
                <a:lnTo>
                  <a:pt x="2213" y="1554"/>
                </a:lnTo>
                <a:lnTo>
                  <a:pt x="0" y="0"/>
                </a:lnTo>
                <a:lnTo>
                  <a:pt x="9259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F4334EDB-3189-42F2-9989-DA1E2E6EEA82}"/>
              </a:ext>
            </a:extLst>
          </p:cNvPr>
          <p:cNvSpPr>
            <a:spLocks/>
          </p:cNvSpPr>
          <p:nvPr/>
        </p:nvSpPr>
        <p:spPr bwMode="auto">
          <a:xfrm>
            <a:off x="6867525" y="22225"/>
            <a:ext cx="12304713" cy="7851775"/>
          </a:xfrm>
          <a:custGeom>
            <a:avLst/>
            <a:gdLst>
              <a:gd name="T0" fmla="*/ 2191 w 7751"/>
              <a:gd name="T1" fmla="*/ 0 h 4946"/>
              <a:gd name="T2" fmla="*/ 2922 w 7751"/>
              <a:gd name="T3" fmla="*/ 512 h 4946"/>
              <a:gd name="T4" fmla="*/ 5193 w 7751"/>
              <a:gd name="T5" fmla="*/ 2102 h 4946"/>
              <a:gd name="T6" fmla="*/ 5193 w 7751"/>
              <a:gd name="T7" fmla="*/ 2102 h 4946"/>
              <a:gd name="T8" fmla="*/ 7751 w 7751"/>
              <a:gd name="T9" fmla="*/ 3893 h 4946"/>
              <a:gd name="T10" fmla="*/ 7751 w 7751"/>
              <a:gd name="T11" fmla="*/ 3895 h 4946"/>
              <a:gd name="T12" fmla="*/ 7024 w 7751"/>
              <a:gd name="T13" fmla="*/ 4933 h 4946"/>
              <a:gd name="T14" fmla="*/ 7014 w 7751"/>
              <a:gd name="T15" fmla="*/ 4946 h 4946"/>
              <a:gd name="T16" fmla="*/ 2185 w 7751"/>
              <a:gd name="T17" fmla="*/ 1566 h 4946"/>
              <a:gd name="T18" fmla="*/ 2199 w 7751"/>
              <a:gd name="T19" fmla="*/ 1544 h 4946"/>
              <a:gd name="T20" fmla="*/ 0 w 7751"/>
              <a:gd name="T21" fmla="*/ 0 h 4946"/>
              <a:gd name="T22" fmla="*/ 2191 w 7751"/>
              <a:gd name="T23" fmla="*/ 0 h 4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751" h="4946">
                <a:moveTo>
                  <a:pt x="2191" y="0"/>
                </a:moveTo>
                <a:lnTo>
                  <a:pt x="2922" y="512"/>
                </a:lnTo>
                <a:lnTo>
                  <a:pt x="5193" y="2102"/>
                </a:lnTo>
                <a:lnTo>
                  <a:pt x="5193" y="2102"/>
                </a:lnTo>
                <a:lnTo>
                  <a:pt x="7751" y="3893"/>
                </a:lnTo>
                <a:lnTo>
                  <a:pt x="7751" y="3895"/>
                </a:lnTo>
                <a:lnTo>
                  <a:pt x="7024" y="4933"/>
                </a:lnTo>
                <a:lnTo>
                  <a:pt x="7014" y="4946"/>
                </a:lnTo>
                <a:lnTo>
                  <a:pt x="2185" y="1566"/>
                </a:lnTo>
                <a:lnTo>
                  <a:pt x="2199" y="1544"/>
                </a:lnTo>
                <a:lnTo>
                  <a:pt x="0" y="0"/>
                </a:lnTo>
                <a:lnTo>
                  <a:pt x="2191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95F5938-8A0B-40F8-9B85-F549F4EBA1DF}"/>
              </a:ext>
            </a:extLst>
          </p:cNvPr>
          <p:cNvSpPr>
            <a:spLocks/>
          </p:cNvSpPr>
          <p:nvPr/>
        </p:nvSpPr>
        <p:spPr bwMode="auto">
          <a:xfrm>
            <a:off x="15111412" y="1711325"/>
            <a:ext cx="6492875" cy="6197600"/>
          </a:xfrm>
          <a:custGeom>
            <a:avLst/>
            <a:gdLst>
              <a:gd name="T0" fmla="*/ 4090 w 4090"/>
              <a:gd name="T1" fmla="*/ 2356 h 3904"/>
              <a:gd name="T2" fmla="*/ 4090 w 4090"/>
              <a:gd name="T3" fmla="*/ 3904 h 3904"/>
              <a:gd name="T4" fmla="*/ 2526 w 4090"/>
              <a:gd name="T5" fmla="*/ 2809 h 3904"/>
              <a:gd name="T6" fmla="*/ 0 w 4090"/>
              <a:gd name="T7" fmla="*/ 1040 h 3904"/>
              <a:gd name="T8" fmla="*/ 721 w 4090"/>
              <a:gd name="T9" fmla="*/ 10 h 3904"/>
              <a:gd name="T10" fmla="*/ 727 w 4090"/>
              <a:gd name="T11" fmla="*/ 0 h 3904"/>
              <a:gd name="T12" fmla="*/ 2815 w 4090"/>
              <a:gd name="T13" fmla="*/ 1462 h 3904"/>
              <a:gd name="T14" fmla="*/ 4090 w 4090"/>
              <a:gd name="T15" fmla="*/ 2356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90" h="3904">
                <a:moveTo>
                  <a:pt x="4090" y="2356"/>
                </a:moveTo>
                <a:lnTo>
                  <a:pt x="4090" y="3904"/>
                </a:lnTo>
                <a:lnTo>
                  <a:pt x="2526" y="2809"/>
                </a:lnTo>
                <a:lnTo>
                  <a:pt x="0" y="1040"/>
                </a:lnTo>
                <a:lnTo>
                  <a:pt x="721" y="10"/>
                </a:lnTo>
                <a:lnTo>
                  <a:pt x="727" y="0"/>
                </a:lnTo>
                <a:lnTo>
                  <a:pt x="2815" y="1462"/>
                </a:lnTo>
                <a:lnTo>
                  <a:pt x="4090" y="235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259DFCF4-3BDF-4EB6-99A7-6DD0D53FC518}"/>
              </a:ext>
            </a:extLst>
          </p:cNvPr>
          <p:cNvSpPr>
            <a:spLocks/>
          </p:cNvSpPr>
          <p:nvPr/>
        </p:nvSpPr>
        <p:spPr bwMode="auto">
          <a:xfrm>
            <a:off x="17003712" y="3038475"/>
            <a:ext cx="4600575" cy="4870450"/>
          </a:xfrm>
          <a:custGeom>
            <a:avLst/>
            <a:gdLst>
              <a:gd name="T0" fmla="*/ 2898 w 2898"/>
              <a:gd name="T1" fmla="*/ 1520 h 3068"/>
              <a:gd name="T2" fmla="*/ 2898 w 2898"/>
              <a:gd name="T3" fmla="*/ 3068 h 3068"/>
              <a:gd name="T4" fmla="*/ 2526 w 2898"/>
              <a:gd name="T5" fmla="*/ 2807 h 3068"/>
              <a:gd name="T6" fmla="*/ 0 w 2898"/>
              <a:gd name="T7" fmla="*/ 1038 h 3068"/>
              <a:gd name="T8" fmla="*/ 721 w 2898"/>
              <a:gd name="T9" fmla="*/ 8 h 3068"/>
              <a:gd name="T10" fmla="*/ 727 w 2898"/>
              <a:gd name="T11" fmla="*/ 0 h 3068"/>
              <a:gd name="T12" fmla="*/ 2898 w 2898"/>
              <a:gd name="T13" fmla="*/ 1520 h 3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98" h="3068">
                <a:moveTo>
                  <a:pt x="2898" y="1520"/>
                </a:moveTo>
                <a:lnTo>
                  <a:pt x="2898" y="3068"/>
                </a:lnTo>
                <a:lnTo>
                  <a:pt x="2526" y="2807"/>
                </a:lnTo>
                <a:lnTo>
                  <a:pt x="0" y="1038"/>
                </a:lnTo>
                <a:lnTo>
                  <a:pt x="721" y="8"/>
                </a:lnTo>
                <a:lnTo>
                  <a:pt x="727" y="0"/>
                </a:lnTo>
                <a:lnTo>
                  <a:pt x="2898" y="152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DB1D251E-3EBE-4569-A68B-06622FBAE89B}"/>
              </a:ext>
            </a:extLst>
          </p:cNvPr>
          <p:cNvSpPr>
            <a:spLocks/>
          </p:cNvSpPr>
          <p:nvPr/>
        </p:nvSpPr>
        <p:spPr bwMode="auto">
          <a:xfrm>
            <a:off x="19570700" y="2390775"/>
            <a:ext cx="2033588" cy="3063875"/>
          </a:xfrm>
          <a:custGeom>
            <a:avLst/>
            <a:gdLst>
              <a:gd name="T0" fmla="*/ 1281 w 1281"/>
              <a:gd name="T1" fmla="*/ 383 h 1930"/>
              <a:gd name="T2" fmla="*/ 1281 w 1281"/>
              <a:gd name="T3" fmla="*/ 1930 h 1930"/>
              <a:gd name="T4" fmla="*/ 0 w 1281"/>
              <a:gd name="T5" fmla="*/ 1030 h 1930"/>
              <a:gd name="T6" fmla="*/ 721 w 1281"/>
              <a:gd name="T7" fmla="*/ 0 h 1930"/>
              <a:gd name="T8" fmla="*/ 1221 w 1281"/>
              <a:gd name="T9" fmla="*/ 341 h 1930"/>
              <a:gd name="T10" fmla="*/ 1281 w 1281"/>
              <a:gd name="T11" fmla="*/ 383 h 1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1" h="1930">
                <a:moveTo>
                  <a:pt x="1281" y="383"/>
                </a:moveTo>
                <a:lnTo>
                  <a:pt x="1281" y="1930"/>
                </a:lnTo>
                <a:lnTo>
                  <a:pt x="0" y="1030"/>
                </a:lnTo>
                <a:lnTo>
                  <a:pt x="721" y="0"/>
                </a:lnTo>
                <a:lnTo>
                  <a:pt x="1221" y="341"/>
                </a:lnTo>
                <a:lnTo>
                  <a:pt x="1281" y="383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A67AC771-530B-43C0-BB1F-13F2254C98C8}"/>
              </a:ext>
            </a:extLst>
          </p:cNvPr>
          <p:cNvSpPr>
            <a:spLocks/>
          </p:cNvSpPr>
          <p:nvPr/>
        </p:nvSpPr>
        <p:spPr bwMode="auto">
          <a:xfrm>
            <a:off x="11291887" y="1492250"/>
            <a:ext cx="10312400" cy="8851900"/>
          </a:xfrm>
          <a:custGeom>
            <a:avLst/>
            <a:gdLst>
              <a:gd name="T0" fmla="*/ 6496 w 6496"/>
              <a:gd name="T1" fmla="*/ 4044 h 5576"/>
              <a:gd name="T2" fmla="*/ 6496 w 6496"/>
              <a:gd name="T3" fmla="*/ 5576 h 5576"/>
              <a:gd name="T4" fmla="*/ 0 w 6496"/>
              <a:gd name="T5" fmla="*/ 1040 h 5576"/>
              <a:gd name="T6" fmla="*/ 729 w 6496"/>
              <a:gd name="T7" fmla="*/ 0 h 5576"/>
              <a:gd name="T8" fmla="*/ 2404 w 6496"/>
              <a:gd name="T9" fmla="*/ 1178 h 5576"/>
              <a:gd name="T10" fmla="*/ 2404 w 6496"/>
              <a:gd name="T11" fmla="*/ 1180 h 5576"/>
              <a:gd name="T12" fmla="*/ 4930 w 6496"/>
              <a:gd name="T13" fmla="*/ 2949 h 5576"/>
              <a:gd name="T14" fmla="*/ 6496 w 6496"/>
              <a:gd name="T15" fmla="*/ 4044 h 5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96" h="5576">
                <a:moveTo>
                  <a:pt x="6496" y="4044"/>
                </a:moveTo>
                <a:lnTo>
                  <a:pt x="6496" y="5576"/>
                </a:lnTo>
                <a:lnTo>
                  <a:pt x="0" y="1040"/>
                </a:lnTo>
                <a:lnTo>
                  <a:pt x="729" y="0"/>
                </a:lnTo>
                <a:lnTo>
                  <a:pt x="2404" y="1178"/>
                </a:lnTo>
                <a:lnTo>
                  <a:pt x="2404" y="1180"/>
                </a:lnTo>
                <a:lnTo>
                  <a:pt x="4930" y="2949"/>
                </a:lnTo>
                <a:lnTo>
                  <a:pt x="6496" y="4044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F14D6791-727C-4531-ADB5-098395CEE7F9}"/>
              </a:ext>
            </a:extLst>
          </p:cNvPr>
          <p:cNvSpPr>
            <a:spLocks/>
          </p:cNvSpPr>
          <p:nvPr/>
        </p:nvSpPr>
        <p:spPr bwMode="auto">
          <a:xfrm>
            <a:off x="18011775" y="6205538"/>
            <a:ext cx="3592513" cy="4157663"/>
          </a:xfrm>
          <a:custGeom>
            <a:avLst/>
            <a:gdLst>
              <a:gd name="T0" fmla="*/ 2263 w 2263"/>
              <a:gd name="T1" fmla="*/ 1075 h 2619"/>
              <a:gd name="T2" fmla="*/ 2263 w 2263"/>
              <a:gd name="T3" fmla="*/ 2619 h 2619"/>
              <a:gd name="T4" fmla="*/ 0 w 2263"/>
              <a:gd name="T5" fmla="*/ 1040 h 2619"/>
              <a:gd name="T6" fmla="*/ 14 w 2263"/>
              <a:gd name="T7" fmla="*/ 1020 h 2619"/>
              <a:gd name="T8" fmla="*/ 729 w 2263"/>
              <a:gd name="T9" fmla="*/ 0 h 2619"/>
              <a:gd name="T10" fmla="*/ 2263 w 2263"/>
              <a:gd name="T11" fmla="*/ 1075 h 2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3" h="2619">
                <a:moveTo>
                  <a:pt x="2263" y="1075"/>
                </a:moveTo>
                <a:lnTo>
                  <a:pt x="2263" y="2619"/>
                </a:lnTo>
                <a:lnTo>
                  <a:pt x="0" y="1040"/>
                </a:lnTo>
                <a:lnTo>
                  <a:pt x="14" y="1020"/>
                </a:lnTo>
                <a:lnTo>
                  <a:pt x="729" y="0"/>
                </a:lnTo>
                <a:lnTo>
                  <a:pt x="2263" y="10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7CC7CE91-A343-4765-9979-B821AA928F50}"/>
              </a:ext>
            </a:extLst>
          </p:cNvPr>
          <p:cNvSpPr>
            <a:spLocks/>
          </p:cNvSpPr>
          <p:nvPr/>
        </p:nvSpPr>
        <p:spPr bwMode="auto">
          <a:xfrm>
            <a:off x="19870737" y="7507288"/>
            <a:ext cx="1733550" cy="2859088"/>
          </a:xfrm>
          <a:custGeom>
            <a:avLst/>
            <a:gdLst>
              <a:gd name="T0" fmla="*/ 1092 w 1092"/>
              <a:gd name="T1" fmla="*/ 255 h 1801"/>
              <a:gd name="T2" fmla="*/ 1092 w 1092"/>
              <a:gd name="T3" fmla="*/ 1801 h 1801"/>
              <a:gd name="T4" fmla="*/ 0 w 1092"/>
              <a:gd name="T5" fmla="*/ 1040 h 1801"/>
              <a:gd name="T6" fmla="*/ 14 w 1092"/>
              <a:gd name="T7" fmla="*/ 1018 h 1801"/>
              <a:gd name="T8" fmla="*/ 729 w 1092"/>
              <a:gd name="T9" fmla="*/ 0 h 1801"/>
              <a:gd name="T10" fmla="*/ 1092 w 1092"/>
              <a:gd name="T11" fmla="*/ 255 h 1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1801">
                <a:moveTo>
                  <a:pt x="1092" y="255"/>
                </a:moveTo>
                <a:lnTo>
                  <a:pt x="1092" y="1801"/>
                </a:lnTo>
                <a:lnTo>
                  <a:pt x="0" y="1040"/>
                </a:lnTo>
                <a:lnTo>
                  <a:pt x="14" y="1018"/>
                </a:lnTo>
                <a:lnTo>
                  <a:pt x="729" y="0"/>
                </a:lnTo>
                <a:lnTo>
                  <a:pt x="1092" y="255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59768C20-88B0-4B74-81D1-7BFFE588604A}"/>
              </a:ext>
            </a:extLst>
          </p:cNvPr>
          <p:cNvSpPr>
            <a:spLocks/>
          </p:cNvSpPr>
          <p:nvPr/>
        </p:nvSpPr>
        <p:spPr bwMode="auto">
          <a:xfrm>
            <a:off x="6823075" y="22225"/>
            <a:ext cx="3519488" cy="1654175"/>
          </a:xfrm>
          <a:custGeom>
            <a:avLst/>
            <a:gdLst>
              <a:gd name="T0" fmla="*/ 2217 w 2217"/>
              <a:gd name="T1" fmla="*/ 2 h 1042"/>
              <a:gd name="T2" fmla="*/ 2203 w 2217"/>
              <a:gd name="T3" fmla="*/ 24 h 1042"/>
              <a:gd name="T4" fmla="*/ 1488 w 2217"/>
              <a:gd name="T5" fmla="*/ 1042 h 1042"/>
              <a:gd name="T6" fmla="*/ 0 w 2217"/>
              <a:gd name="T7" fmla="*/ 0 h 1042"/>
              <a:gd name="T8" fmla="*/ 2213 w 2217"/>
              <a:gd name="T9" fmla="*/ 0 h 1042"/>
              <a:gd name="T10" fmla="*/ 2217 w 2217"/>
              <a:gd name="T11" fmla="*/ 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7" h="1042">
                <a:moveTo>
                  <a:pt x="2217" y="2"/>
                </a:moveTo>
                <a:lnTo>
                  <a:pt x="2203" y="24"/>
                </a:lnTo>
                <a:lnTo>
                  <a:pt x="1488" y="1042"/>
                </a:lnTo>
                <a:lnTo>
                  <a:pt x="0" y="0"/>
                </a:lnTo>
                <a:lnTo>
                  <a:pt x="2213" y="0"/>
                </a:lnTo>
                <a:lnTo>
                  <a:pt x="2217" y="2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0210D5D-D33C-4337-89B6-E1FCCCA9F5F4}"/>
              </a:ext>
            </a:extLst>
          </p:cNvPr>
          <p:cNvSpPr>
            <a:spLocks/>
          </p:cNvSpPr>
          <p:nvPr/>
        </p:nvSpPr>
        <p:spPr bwMode="auto">
          <a:xfrm>
            <a:off x="13822362" y="0"/>
            <a:ext cx="6892925" cy="4025900"/>
          </a:xfrm>
          <a:custGeom>
            <a:avLst/>
            <a:gdLst>
              <a:gd name="T0" fmla="*/ 4342 w 4342"/>
              <a:gd name="T1" fmla="*/ 1506 h 2536"/>
              <a:gd name="T2" fmla="*/ 3621 w 4342"/>
              <a:gd name="T3" fmla="*/ 2536 h 2536"/>
              <a:gd name="T4" fmla="*/ 1533 w 4342"/>
              <a:gd name="T5" fmla="*/ 1074 h 2536"/>
              <a:gd name="T6" fmla="*/ 0 w 4342"/>
              <a:gd name="T7" fmla="*/ 0 h 2536"/>
              <a:gd name="T8" fmla="*/ 2215 w 4342"/>
              <a:gd name="T9" fmla="*/ 0 h 2536"/>
              <a:gd name="T10" fmla="*/ 2235 w 4342"/>
              <a:gd name="T11" fmla="*/ 14 h 2536"/>
              <a:gd name="T12" fmla="*/ 2211 w 4342"/>
              <a:gd name="T13" fmla="*/ 14 h 2536"/>
              <a:gd name="T14" fmla="*/ 4342 w 4342"/>
              <a:gd name="T15" fmla="*/ 1506 h 2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42" h="2536">
                <a:moveTo>
                  <a:pt x="4342" y="1506"/>
                </a:moveTo>
                <a:lnTo>
                  <a:pt x="3621" y="2536"/>
                </a:lnTo>
                <a:lnTo>
                  <a:pt x="1533" y="1074"/>
                </a:lnTo>
                <a:lnTo>
                  <a:pt x="0" y="0"/>
                </a:lnTo>
                <a:lnTo>
                  <a:pt x="2215" y="0"/>
                </a:lnTo>
                <a:lnTo>
                  <a:pt x="2235" y="14"/>
                </a:lnTo>
                <a:lnTo>
                  <a:pt x="2211" y="14"/>
                </a:lnTo>
                <a:lnTo>
                  <a:pt x="4342" y="150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27C0409-95D7-4CC5-BC55-9AC468E29DC8}"/>
              </a:ext>
            </a:extLst>
          </p:cNvPr>
          <p:cNvSpPr>
            <a:spLocks/>
          </p:cNvSpPr>
          <p:nvPr/>
        </p:nvSpPr>
        <p:spPr bwMode="auto">
          <a:xfrm>
            <a:off x="17332325" y="22225"/>
            <a:ext cx="3225800" cy="1514475"/>
          </a:xfrm>
          <a:custGeom>
            <a:avLst/>
            <a:gdLst>
              <a:gd name="T0" fmla="*/ 2032 w 2032"/>
              <a:gd name="T1" fmla="*/ 0 h 954"/>
              <a:gd name="T2" fmla="*/ 1368 w 2032"/>
              <a:gd name="T3" fmla="*/ 946 h 954"/>
              <a:gd name="T4" fmla="*/ 1362 w 2032"/>
              <a:gd name="T5" fmla="*/ 954 h 954"/>
              <a:gd name="T6" fmla="*/ 0 w 2032"/>
              <a:gd name="T7" fmla="*/ 0 h 954"/>
              <a:gd name="T8" fmla="*/ 2032 w 2032"/>
              <a:gd name="T9" fmla="*/ 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2" h="954">
                <a:moveTo>
                  <a:pt x="2032" y="0"/>
                </a:moveTo>
                <a:lnTo>
                  <a:pt x="1368" y="946"/>
                </a:lnTo>
                <a:lnTo>
                  <a:pt x="1362" y="954"/>
                </a:lnTo>
                <a:lnTo>
                  <a:pt x="0" y="0"/>
                </a:lnTo>
                <a:lnTo>
                  <a:pt x="2032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Rectangle 21">
            <a:extLst>
              <a:ext uri="{FF2B5EF4-FFF2-40B4-BE49-F238E27FC236}">
                <a16:creationId xmlns:a16="http://schemas.microsoft.com/office/drawing/2014/main" id="{2717C691-A7F2-4954-BF8C-7227B817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9" y="6326822"/>
            <a:ext cx="14859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경청해주셔서</a:t>
            </a:r>
            <a:r>
              <a:rPr kumimoji="0" lang="ko-KR" altLang="en-US" sz="9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감사합니다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028" name="Picture 4" descr="Sub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56" y="2470150"/>
            <a:ext cx="3490119" cy="349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5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>
            <a:extLst>
              <a:ext uri="{FF2B5EF4-FFF2-40B4-BE49-F238E27FC236}">
                <a16:creationId xmlns:a16="http://schemas.microsoft.com/office/drawing/2014/main" id="{E537ACDC-C4AA-454B-BC39-D3C2BAA3B35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050" y="0"/>
            <a:ext cx="215423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E676398E-05DB-40C8-B8AD-8D2ED6C03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" y="0"/>
            <a:ext cx="21542375" cy="12103100"/>
          </a:xfrm>
          <a:prstGeom prst="rect">
            <a:avLst/>
          </a:pr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12980894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8661948" y="-2117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4337996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99F54926-F177-4BED-848E-7E8EA898F3B9}"/>
              </a:ext>
            </a:extLst>
          </p:cNvPr>
          <p:cNvSpPr>
            <a:spLocks/>
          </p:cNvSpPr>
          <p:nvPr/>
        </p:nvSpPr>
        <p:spPr bwMode="auto">
          <a:xfrm>
            <a:off x="-30163" y="0"/>
            <a:ext cx="4680000" cy="12103100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437465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65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65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3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4699050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4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50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5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50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 역할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6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9017996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7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996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8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996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endParaRPr kumimoji="0" lang="en-US" altLang="ko-KR" sz="5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9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13391161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0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1161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1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1161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수행결과</a:t>
            </a:r>
            <a:endParaRPr kumimoji="0" lang="en-US" altLang="ko-KR" sz="5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2" name="Freeform 10">
            <a:extLst>
              <a:ext uri="{FF2B5EF4-FFF2-40B4-BE49-F238E27FC236}">
                <a16:creationId xmlns:a16="http://schemas.microsoft.com/office/drawing/2014/main" id="{084B9126-CE77-4CF6-A638-72B00DD6CFDD}"/>
              </a:ext>
            </a:extLst>
          </p:cNvPr>
          <p:cNvSpPr>
            <a:spLocks/>
          </p:cNvSpPr>
          <p:nvPr/>
        </p:nvSpPr>
        <p:spPr bwMode="auto">
          <a:xfrm>
            <a:off x="17660894" y="7612989"/>
            <a:ext cx="3521074" cy="45719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3" name="Rectangle 14">
            <a:extLst>
              <a:ext uri="{FF2B5EF4-FFF2-40B4-BE49-F238E27FC236}">
                <a16:creationId xmlns:a16="http://schemas.microsoft.com/office/drawing/2014/main" id="{A03C89BB-E809-4827-8736-4592D272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894" y="3860801"/>
            <a:ext cx="125034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80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4" name="Rectangle 15">
            <a:extLst>
              <a:ext uri="{FF2B5EF4-FFF2-40B4-BE49-F238E27FC236}">
                <a16:creationId xmlns:a16="http://schemas.microsoft.com/office/drawing/2014/main" id="{A7D473E1-EB64-4823-A078-C61CCC1F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894" y="5289551"/>
            <a:ext cx="3521074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평가 </a:t>
            </a:r>
            <a:r>
              <a:rPr lang="ko-KR" altLang="en-US" sz="5600" b="1" dirty="0" smtClean="0">
                <a:solidFill>
                  <a:srgbClr val="FFFFFF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의견</a:t>
            </a:r>
            <a:endParaRPr lang="en-US" altLang="ko-KR" sz="5600" b="1" dirty="0" smtClean="0">
              <a:solidFill>
                <a:srgbClr val="FFFFF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72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>
            <a:extLst>
              <a:ext uri="{FF2B5EF4-FFF2-40B4-BE49-F238E27FC236}">
                <a16:creationId xmlns:a16="http://schemas.microsoft.com/office/drawing/2014/main" id="{F90C32B3-A05C-4F4A-AB7C-B9570031FD2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025" y="0"/>
            <a:ext cx="2118042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B7A3DAB5-D775-4C6B-94DE-41982935AD70}"/>
              </a:ext>
            </a:extLst>
          </p:cNvPr>
          <p:cNvSpPr>
            <a:spLocks/>
          </p:cNvSpPr>
          <p:nvPr/>
        </p:nvSpPr>
        <p:spPr bwMode="auto">
          <a:xfrm>
            <a:off x="16449675" y="938213"/>
            <a:ext cx="2535238" cy="2532063"/>
          </a:xfrm>
          <a:custGeom>
            <a:avLst/>
            <a:gdLst>
              <a:gd name="T0" fmla="*/ 1597 w 1597"/>
              <a:gd name="T1" fmla="*/ 838 h 1595"/>
              <a:gd name="T2" fmla="*/ 1581 w 1597"/>
              <a:gd name="T3" fmla="*/ 958 h 1595"/>
              <a:gd name="T4" fmla="*/ 1549 w 1597"/>
              <a:gd name="T5" fmla="*/ 1072 h 1595"/>
              <a:gd name="T6" fmla="*/ 1501 w 1597"/>
              <a:gd name="T7" fmla="*/ 1178 h 1595"/>
              <a:gd name="T8" fmla="*/ 1439 w 1597"/>
              <a:gd name="T9" fmla="*/ 1276 h 1595"/>
              <a:gd name="T10" fmla="*/ 1363 w 1597"/>
              <a:gd name="T11" fmla="*/ 1361 h 1595"/>
              <a:gd name="T12" fmla="*/ 1277 w 1597"/>
              <a:gd name="T13" fmla="*/ 1437 h 1595"/>
              <a:gd name="T14" fmla="*/ 1179 w 1597"/>
              <a:gd name="T15" fmla="*/ 1499 h 1595"/>
              <a:gd name="T16" fmla="*/ 1074 w 1597"/>
              <a:gd name="T17" fmla="*/ 1547 h 1595"/>
              <a:gd name="T18" fmla="*/ 960 w 1597"/>
              <a:gd name="T19" fmla="*/ 1579 h 1595"/>
              <a:gd name="T20" fmla="*/ 840 w 1597"/>
              <a:gd name="T21" fmla="*/ 1595 h 1595"/>
              <a:gd name="T22" fmla="*/ 758 w 1597"/>
              <a:gd name="T23" fmla="*/ 1595 h 1595"/>
              <a:gd name="T24" fmla="*/ 638 w 1597"/>
              <a:gd name="T25" fmla="*/ 1579 h 1595"/>
              <a:gd name="T26" fmla="*/ 525 w 1597"/>
              <a:gd name="T27" fmla="*/ 1547 h 1595"/>
              <a:gd name="T28" fmla="*/ 419 w 1597"/>
              <a:gd name="T29" fmla="*/ 1499 h 1595"/>
              <a:gd name="T30" fmla="*/ 321 w 1597"/>
              <a:gd name="T31" fmla="*/ 1437 h 1595"/>
              <a:gd name="T32" fmla="*/ 233 w 1597"/>
              <a:gd name="T33" fmla="*/ 1361 h 1595"/>
              <a:gd name="T34" fmla="*/ 159 w 1597"/>
              <a:gd name="T35" fmla="*/ 1276 h 1595"/>
              <a:gd name="T36" fmla="*/ 97 w 1597"/>
              <a:gd name="T37" fmla="*/ 1178 h 1595"/>
              <a:gd name="T38" fmla="*/ 49 w 1597"/>
              <a:gd name="T39" fmla="*/ 1072 h 1595"/>
              <a:gd name="T40" fmla="*/ 16 w 1597"/>
              <a:gd name="T41" fmla="*/ 958 h 1595"/>
              <a:gd name="T42" fmla="*/ 2 w 1597"/>
              <a:gd name="T43" fmla="*/ 838 h 1595"/>
              <a:gd name="T44" fmla="*/ 2 w 1597"/>
              <a:gd name="T45" fmla="*/ 757 h 1595"/>
              <a:gd name="T46" fmla="*/ 16 w 1597"/>
              <a:gd name="T47" fmla="*/ 637 h 1595"/>
              <a:gd name="T48" fmla="*/ 49 w 1597"/>
              <a:gd name="T49" fmla="*/ 523 h 1595"/>
              <a:gd name="T50" fmla="*/ 97 w 1597"/>
              <a:gd name="T51" fmla="*/ 417 h 1595"/>
              <a:gd name="T52" fmla="*/ 159 w 1597"/>
              <a:gd name="T53" fmla="*/ 319 h 1595"/>
              <a:gd name="T54" fmla="*/ 233 w 1597"/>
              <a:gd name="T55" fmla="*/ 233 h 1595"/>
              <a:gd name="T56" fmla="*/ 321 w 1597"/>
              <a:gd name="T57" fmla="*/ 158 h 1595"/>
              <a:gd name="T58" fmla="*/ 419 w 1597"/>
              <a:gd name="T59" fmla="*/ 96 h 1595"/>
              <a:gd name="T60" fmla="*/ 525 w 1597"/>
              <a:gd name="T61" fmla="*/ 48 h 1595"/>
              <a:gd name="T62" fmla="*/ 638 w 1597"/>
              <a:gd name="T63" fmla="*/ 16 h 1595"/>
              <a:gd name="T64" fmla="*/ 758 w 1597"/>
              <a:gd name="T65" fmla="*/ 0 h 1595"/>
              <a:gd name="T66" fmla="*/ 840 w 1597"/>
              <a:gd name="T67" fmla="*/ 0 h 1595"/>
              <a:gd name="T68" fmla="*/ 960 w 1597"/>
              <a:gd name="T69" fmla="*/ 16 h 1595"/>
              <a:gd name="T70" fmla="*/ 1074 w 1597"/>
              <a:gd name="T71" fmla="*/ 48 h 1595"/>
              <a:gd name="T72" fmla="*/ 1179 w 1597"/>
              <a:gd name="T73" fmla="*/ 96 h 1595"/>
              <a:gd name="T74" fmla="*/ 1277 w 1597"/>
              <a:gd name="T75" fmla="*/ 158 h 1595"/>
              <a:gd name="T76" fmla="*/ 1363 w 1597"/>
              <a:gd name="T77" fmla="*/ 233 h 1595"/>
              <a:gd name="T78" fmla="*/ 1439 w 1597"/>
              <a:gd name="T79" fmla="*/ 319 h 1595"/>
              <a:gd name="T80" fmla="*/ 1501 w 1597"/>
              <a:gd name="T81" fmla="*/ 417 h 1595"/>
              <a:gd name="T82" fmla="*/ 1549 w 1597"/>
              <a:gd name="T83" fmla="*/ 523 h 1595"/>
              <a:gd name="T84" fmla="*/ 1581 w 1597"/>
              <a:gd name="T85" fmla="*/ 637 h 1595"/>
              <a:gd name="T86" fmla="*/ 1597 w 1597"/>
              <a:gd name="T87" fmla="*/ 757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5">
                <a:moveTo>
                  <a:pt x="1597" y="796"/>
                </a:moveTo>
                <a:lnTo>
                  <a:pt x="1597" y="796"/>
                </a:lnTo>
                <a:lnTo>
                  <a:pt x="1597" y="838"/>
                </a:lnTo>
                <a:lnTo>
                  <a:pt x="1593" y="878"/>
                </a:lnTo>
                <a:lnTo>
                  <a:pt x="1589" y="918"/>
                </a:lnTo>
                <a:lnTo>
                  <a:pt x="1581" y="958"/>
                </a:lnTo>
                <a:lnTo>
                  <a:pt x="1573" y="996"/>
                </a:lnTo>
                <a:lnTo>
                  <a:pt x="1561" y="1034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3"/>
                </a:lnTo>
                <a:lnTo>
                  <a:pt x="1363" y="1361"/>
                </a:lnTo>
                <a:lnTo>
                  <a:pt x="1335" y="1389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59"/>
                </a:lnTo>
                <a:lnTo>
                  <a:pt x="998" y="1571"/>
                </a:lnTo>
                <a:lnTo>
                  <a:pt x="960" y="1579"/>
                </a:lnTo>
                <a:lnTo>
                  <a:pt x="920" y="1587"/>
                </a:lnTo>
                <a:lnTo>
                  <a:pt x="880" y="1591"/>
                </a:lnTo>
                <a:lnTo>
                  <a:pt x="840" y="1595"/>
                </a:lnTo>
                <a:lnTo>
                  <a:pt x="798" y="1595"/>
                </a:lnTo>
                <a:lnTo>
                  <a:pt x="798" y="1595"/>
                </a:lnTo>
                <a:lnTo>
                  <a:pt x="758" y="1595"/>
                </a:lnTo>
                <a:lnTo>
                  <a:pt x="716" y="1591"/>
                </a:lnTo>
                <a:lnTo>
                  <a:pt x="676" y="1587"/>
                </a:lnTo>
                <a:lnTo>
                  <a:pt x="638" y="1579"/>
                </a:lnTo>
                <a:lnTo>
                  <a:pt x="599" y="1571"/>
                </a:lnTo>
                <a:lnTo>
                  <a:pt x="561" y="1559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89"/>
                </a:lnTo>
                <a:lnTo>
                  <a:pt x="233" y="1361"/>
                </a:lnTo>
                <a:lnTo>
                  <a:pt x="207" y="1333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4"/>
                </a:lnTo>
                <a:lnTo>
                  <a:pt x="26" y="996"/>
                </a:lnTo>
                <a:lnTo>
                  <a:pt x="16" y="958"/>
                </a:lnTo>
                <a:lnTo>
                  <a:pt x="10" y="918"/>
                </a:lnTo>
                <a:lnTo>
                  <a:pt x="4" y="878"/>
                </a:lnTo>
                <a:lnTo>
                  <a:pt x="2" y="838"/>
                </a:lnTo>
                <a:lnTo>
                  <a:pt x="0" y="796"/>
                </a:lnTo>
                <a:lnTo>
                  <a:pt x="0" y="796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19"/>
                </a:lnTo>
                <a:lnTo>
                  <a:pt x="183" y="289"/>
                </a:lnTo>
                <a:lnTo>
                  <a:pt x="207" y="261"/>
                </a:lnTo>
                <a:lnTo>
                  <a:pt x="233" y="233"/>
                </a:lnTo>
                <a:lnTo>
                  <a:pt x="261" y="206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4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4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6"/>
                </a:lnTo>
                <a:lnTo>
                  <a:pt x="1363" y="233"/>
                </a:lnTo>
                <a:lnTo>
                  <a:pt x="1389" y="261"/>
                </a:lnTo>
                <a:lnTo>
                  <a:pt x="1415" y="289"/>
                </a:lnTo>
                <a:lnTo>
                  <a:pt x="1439" y="319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6"/>
                </a:lnTo>
                <a:lnTo>
                  <a:pt x="1597" y="79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EFDFDAD-8CB5-4417-821D-BB82B2C48E8E}"/>
              </a:ext>
            </a:extLst>
          </p:cNvPr>
          <p:cNvSpPr>
            <a:spLocks noEditPoints="1"/>
          </p:cNvSpPr>
          <p:nvPr/>
        </p:nvSpPr>
        <p:spPr bwMode="auto">
          <a:xfrm>
            <a:off x="16991013" y="1565275"/>
            <a:ext cx="1450975" cy="1452563"/>
          </a:xfrm>
          <a:custGeom>
            <a:avLst/>
            <a:gdLst>
              <a:gd name="T0" fmla="*/ 912 w 914"/>
              <a:gd name="T1" fmla="*/ 447 h 915"/>
              <a:gd name="T2" fmla="*/ 777 w 914"/>
              <a:gd name="T3" fmla="*/ 84 h 915"/>
              <a:gd name="T4" fmla="*/ 769 w 914"/>
              <a:gd name="T5" fmla="*/ 78 h 915"/>
              <a:gd name="T6" fmla="*/ 533 w 914"/>
              <a:gd name="T7" fmla="*/ 40 h 915"/>
              <a:gd name="T8" fmla="*/ 479 w 914"/>
              <a:gd name="T9" fmla="*/ 2 h 915"/>
              <a:gd name="T10" fmla="*/ 413 w 914"/>
              <a:gd name="T11" fmla="*/ 10 h 915"/>
              <a:gd name="T12" fmla="*/ 256 w 914"/>
              <a:gd name="T13" fmla="*/ 52 h 915"/>
              <a:gd name="T14" fmla="*/ 144 w 914"/>
              <a:gd name="T15" fmla="*/ 78 h 915"/>
              <a:gd name="T16" fmla="*/ 138 w 914"/>
              <a:gd name="T17" fmla="*/ 86 h 915"/>
              <a:gd name="T18" fmla="*/ 0 w 914"/>
              <a:gd name="T19" fmla="*/ 449 h 915"/>
              <a:gd name="T20" fmla="*/ 0 w 914"/>
              <a:gd name="T21" fmla="*/ 467 h 915"/>
              <a:gd name="T22" fmla="*/ 44 w 914"/>
              <a:gd name="T23" fmla="*/ 539 h 915"/>
              <a:gd name="T24" fmla="*/ 166 w 914"/>
              <a:gd name="T25" fmla="*/ 573 h 915"/>
              <a:gd name="T26" fmla="*/ 281 w 914"/>
              <a:gd name="T27" fmla="*/ 511 h 915"/>
              <a:gd name="T28" fmla="*/ 301 w 914"/>
              <a:gd name="T29" fmla="*/ 455 h 915"/>
              <a:gd name="T30" fmla="*/ 164 w 914"/>
              <a:gd name="T31" fmla="*/ 228 h 915"/>
              <a:gd name="T32" fmla="*/ 381 w 914"/>
              <a:gd name="T33" fmla="*/ 140 h 915"/>
              <a:gd name="T34" fmla="*/ 431 w 914"/>
              <a:gd name="T35" fmla="*/ 417 h 915"/>
              <a:gd name="T36" fmla="*/ 381 w 914"/>
              <a:gd name="T37" fmla="*/ 489 h 915"/>
              <a:gd name="T38" fmla="*/ 287 w 914"/>
              <a:gd name="T39" fmla="*/ 851 h 915"/>
              <a:gd name="T40" fmla="*/ 234 w 914"/>
              <a:gd name="T41" fmla="*/ 903 h 915"/>
              <a:gd name="T42" fmla="*/ 667 w 914"/>
              <a:gd name="T43" fmla="*/ 915 h 915"/>
              <a:gd name="T44" fmla="*/ 681 w 914"/>
              <a:gd name="T45" fmla="*/ 903 h 915"/>
              <a:gd name="T46" fmla="*/ 627 w 914"/>
              <a:gd name="T47" fmla="*/ 851 h 915"/>
              <a:gd name="T48" fmla="*/ 533 w 914"/>
              <a:gd name="T49" fmla="*/ 489 h 915"/>
              <a:gd name="T50" fmla="*/ 483 w 914"/>
              <a:gd name="T51" fmla="*/ 417 h 915"/>
              <a:gd name="T52" fmla="*/ 533 w 914"/>
              <a:gd name="T53" fmla="*/ 140 h 915"/>
              <a:gd name="T54" fmla="*/ 615 w 914"/>
              <a:gd name="T55" fmla="*/ 447 h 915"/>
              <a:gd name="T56" fmla="*/ 613 w 914"/>
              <a:gd name="T57" fmla="*/ 455 h 915"/>
              <a:gd name="T58" fmla="*/ 633 w 914"/>
              <a:gd name="T59" fmla="*/ 511 h 915"/>
              <a:gd name="T60" fmla="*/ 749 w 914"/>
              <a:gd name="T61" fmla="*/ 573 h 915"/>
              <a:gd name="T62" fmla="*/ 870 w 914"/>
              <a:gd name="T63" fmla="*/ 539 h 915"/>
              <a:gd name="T64" fmla="*/ 914 w 914"/>
              <a:gd name="T65" fmla="*/ 467 h 915"/>
              <a:gd name="T66" fmla="*/ 128 w 914"/>
              <a:gd name="T67" fmla="*/ 543 h 915"/>
              <a:gd name="T68" fmla="*/ 28 w 914"/>
              <a:gd name="T69" fmla="*/ 469 h 915"/>
              <a:gd name="T70" fmla="*/ 214 w 914"/>
              <a:gd name="T71" fmla="*/ 533 h 915"/>
              <a:gd name="T72" fmla="*/ 150 w 914"/>
              <a:gd name="T73" fmla="*/ 258 h 915"/>
              <a:gd name="T74" fmla="*/ 369 w 914"/>
              <a:gd name="T75" fmla="*/ 68 h 915"/>
              <a:gd name="T76" fmla="*/ 369 w 914"/>
              <a:gd name="T77" fmla="*/ 112 h 915"/>
              <a:gd name="T78" fmla="*/ 283 w 914"/>
              <a:gd name="T79" fmla="*/ 887 h 915"/>
              <a:gd name="T80" fmla="*/ 435 w 914"/>
              <a:gd name="T81" fmla="*/ 829 h 915"/>
              <a:gd name="T82" fmla="*/ 591 w 914"/>
              <a:gd name="T83" fmla="*/ 861 h 915"/>
              <a:gd name="T84" fmla="*/ 481 w 914"/>
              <a:gd name="T85" fmla="*/ 801 h 915"/>
              <a:gd name="T86" fmla="*/ 411 w 914"/>
              <a:gd name="T87" fmla="*/ 471 h 915"/>
              <a:gd name="T88" fmla="*/ 457 w 914"/>
              <a:gd name="T89" fmla="*/ 441 h 915"/>
              <a:gd name="T90" fmla="*/ 505 w 914"/>
              <a:gd name="T91" fmla="*/ 479 h 915"/>
              <a:gd name="T92" fmla="*/ 421 w 914"/>
              <a:gd name="T93" fmla="*/ 142 h 915"/>
              <a:gd name="T94" fmla="*/ 395 w 914"/>
              <a:gd name="T95" fmla="*/ 78 h 915"/>
              <a:gd name="T96" fmla="*/ 457 w 914"/>
              <a:gd name="T97" fmla="*/ 28 h 915"/>
              <a:gd name="T98" fmla="*/ 515 w 914"/>
              <a:gd name="T99" fmla="*/ 66 h 915"/>
              <a:gd name="T100" fmla="*/ 501 w 914"/>
              <a:gd name="T101" fmla="*/ 134 h 915"/>
              <a:gd name="T102" fmla="*/ 545 w 914"/>
              <a:gd name="T103" fmla="*/ 112 h 915"/>
              <a:gd name="T104" fmla="*/ 589 w 914"/>
              <a:gd name="T105" fmla="*/ 72 h 915"/>
              <a:gd name="T106" fmla="*/ 587 w 914"/>
              <a:gd name="T107" fmla="*/ 108 h 915"/>
              <a:gd name="T108" fmla="*/ 765 w 914"/>
              <a:gd name="T109" fmla="*/ 545 h 915"/>
              <a:gd name="T110" fmla="*/ 657 w 914"/>
              <a:gd name="T111" fmla="*/ 499 h 915"/>
              <a:gd name="T112" fmla="*/ 860 w 914"/>
              <a:gd name="T113" fmla="*/ 511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14" h="915">
                <a:moveTo>
                  <a:pt x="914" y="455"/>
                </a:moveTo>
                <a:lnTo>
                  <a:pt x="914" y="455"/>
                </a:lnTo>
                <a:lnTo>
                  <a:pt x="914" y="449"/>
                </a:lnTo>
                <a:lnTo>
                  <a:pt x="914" y="449"/>
                </a:lnTo>
                <a:lnTo>
                  <a:pt x="914" y="449"/>
                </a:lnTo>
                <a:lnTo>
                  <a:pt x="914" y="449"/>
                </a:lnTo>
                <a:lnTo>
                  <a:pt x="912" y="447"/>
                </a:lnTo>
                <a:lnTo>
                  <a:pt x="779" y="228"/>
                </a:lnTo>
                <a:lnTo>
                  <a:pt x="779" y="90"/>
                </a:lnTo>
                <a:lnTo>
                  <a:pt x="779" y="90"/>
                </a:lnTo>
                <a:lnTo>
                  <a:pt x="777" y="86"/>
                </a:lnTo>
                <a:lnTo>
                  <a:pt x="777" y="86"/>
                </a:lnTo>
                <a:lnTo>
                  <a:pt x="777" y="84"/>
                </a:lnTo>
                <a:lnTo>
                  <a:pt x="777" y="84"/>
                </a:lnTo>
                <a:lnTo>
                  <a:pt x="775" y="82"/>
                </a:lnTo>
                <a:lnTo>
                  <a:pt x="775" y="82"/>
                </a:lnTo>
                <a:lnTo>
                  <a:pt x="773" y="80"/>
                </a:lnTo>
                <a:lnTo>
                  <a:pt x="773" y="80"/>
                </a:lnTo>
                <a:lnTo>
                  <a:pt x="771" y="78"/>
                </a:lnTo>
                <a:lnTo>
                  <a:pt x="771" y="78"/>
                </a:lnTo>
                <a:lnTo>
                  <a:pt x="769" y="78"/>
                </a:lnTo>
                <a:lnTo>
                  <a:pt x="769" y="78"/>
                </a:lnTo>
                <a:lnTo>
                  <a:pt x="769" y="78"/>
                </a:lnTo>
                <a:lnTo>
                  <a:pt x="769" y="78"/>
                </a:lnTo>
                <a:lnTo>
                  <a:pt x="715" y="64"/>
                </a:lnTo>
                <a:lnTo>
                  <a:pt x="659" y="52"/>
                </a:lnTo>
                <a:lnTo>
                  <a:pt x="597" y="46"/>
                </a:lnTo>
                <a:lnTo>
                  <a:pt x="533" y="40"/>
                </a:lnTo>
                <a:lnTo>
                  <a:pt x="533" y="40"/>
                </a:lnTo>
                <a:lnTo>
                  <a:pt x="527" y="32"/>
                </a:lnTo>
                <a:lnTo>
                  <a:pt x="519" y="24"/>
                </a:lnTo>
                <a:lnTo>
                  <a:pt x="509" y="16"/>
                </a:lnTo>
                <a:lnTo>
                  <a:pt x="501" y="10"/>
                </a:lnTo>
                <a:lnTo>
                  <a:pt x="491" y="6"/>
                </a:lnTo>
                <a:lnTo>
                  <a:pt x="479" y="2"/>
                </a:lnTo>
                <a:lnTo>
                  <a:pt x="469" y="0"/>
                </a:lnTo>
                <a:lnTo>
                  <a:pt x="457" y="0"/>
                </a:lnTo>
                <a:lnTo>
                  <a:pt x="457" y="0"/>
                </a:lnTo>
                <a:lnTo>
                  <a:pt x="445" y="0"/>
                </a:lnTo>
                <a:lnTo>
                  <a:pt x="435" y="2"/>
                </a:lnTo>
                <a:lnTo>
                  <a:pt x="423" y="6"/>
                </a:lnTo>
                <a:lnTo>
                  <a:pt x="413" y="10"/>
                </a:lnTo>
                <a:lnTo>
                  <a:pt x="403" y="16"/>
                </a:lnTo>
                <a:lnTo>
                  <a:pt x="395" y="24"/>
                </a:lnTo>
                <a:lnTo>
                  <a:pt x="387" y="32"/>
                </a:lnTo>
                <a:lnTo>
                  <a:pt x="381" y="40"/>
                </a:lnTo>
                <a:lnTo>
                  <a:pt x="381" y="40"/>
                </a:lnTo>
                <a:lnTo>
                  <a:pt x="317" y="46"/>
                </a:lnTo>
                <a:lnTo>
                  <a:pt x="256" y="52"/>
                </a:lnTo>
                <a:lnTo>
                  <a:pt x="198" y="64"/>
                </a:lnTo>
                <a:lnTo>
                  <a:pt x="146" y="78"/>
                </a:lnTo>
                <a:lnTo>
                  <a:pt x="146" y="78"/>
                </a:lnTo>
                <a:lnTo>
                  <a:pt x="146" y="78"/>
                </a:lnTo>
                <a:lnTo>
                  <a:pt x="146" y="78"/>
                </a:lnTo>
                <a:lnTo>
                  <a:pt x="144" y="78"/>
                </a:lnTo>
                <a:lnTo>
                  <a:pt x="144" y="78"/>
                </a:lnTo>
                <a:lnTo>
                  <a:pt x="142" y="80"/>
                </a:lnTo>
                <a:lnTo>
                  <a:pt x="142" y="80"/>
                </a:lnTo>
                <a:lnTo>
                  <a:pt x="140" y="82"/>
                </a:lnTo>
                <a:lnTo>
                  <a:pt x="140" y="82"/>
                </a:lnTo>
                <a:lnTo>
                  <a:pt x="138" y="84"/>
                </a:lnTo>
                <a:lnTo>
                  <a:pt x="138" y="84"/>
                </a:lnTo>
                <a:lnTo>
                  <a:pt x="138" y="86"/>
                </a:lnTo>
                <a:lnTo>
                  <a:pt x="138" y="86"/>
                </a:lnTo>
                <a:lnTo>
                  <a:pt x="136" y="90"/>
                </a:lnTo>
                <a:lnTo>
                  <a:pt x="136" y="228"/>
                </a:lnTo>
                <a:lnTo>
                  <a:pt x="2" y="447"/>
                </a:lnTo>
                <a:lnTo>
                  <a:pt x="2" y="447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55"/>
                </a:lnTo>
                <a:lnTo>
                  <a:pt x="0" y="455"/>
                </a:lnTo>
                <a:lnTo>
                  <a:pt x="0" y="455"/>
                </a:lnTo>
                <a:lnTo>
                  <a:pt x="0" y="455"/>
                </a:lnTo>
                <a:lnTo>
                  <a:pt x="0" y="467"/>
                </a:lnTo>
                <a:lnTo>
                  <a:pt x="2" y="479"/>
                </a:lnTo>
                <a:lnTo>
                  <a:pt x="6" y="489"/>
                </a:lnTo>
                <a:lnTo>
                  <a:pt x="12" y="501"/>
                </a:lnTo>
                <a:lnTo>
                  <a:pt x="18" y="511"/>
                </a:lnTo>
                <a:lnTo>
                  <a:pt x="26" y="521"/>
                </a:lnTo>
                <a:lnTo>
                  <a:pt x="34" y="529"/>
                </a:lnTo>
                <a:lnTo>
                  <a:pt x="44" y="539"/>
                </a:lnTo>
                <a:lnTo>
                  <a:pt x="66" y="553"/>
                </a:lnTo>
                <a:lnTo>
                  <a:pt x="92" y="563"/>
                </a:lnTo>
                <a:lnTo>
                  <a:pt x="120" y="571"/>
                </a:lnTo>
                <a:lnTo>
                  <a:pt x="134" y="573"/>
                </a:lnTo>
                <a:lnTo>
                  <a:pt x="150" y="573"/>
                </a:lnTo>
                <a:lnTo>
                  <a:pt x="150" y="573"/>
                </a:lnTo>
                <a:lnTo>
                  <a:pt x="166" y="573"/>
                </a:lnTo>
                <a:lnTo>
                  <a:pt x="180" y="571"/>
                </a:lnTo>
                <a:lnTo>
                  <a:pt x="208" y="563"/>
                </a:lnTo>
                <a:lnTo>
                  <a:pt x="234" y="553"/>
                </a:lnTo>
                <a:lnTo>
                  <a:pt x="256" y="539"/>
                </a:lnTo>
                <a:lnTo>
                  <a:pt x="265" y="529"/>
                </a:lnTo>
                <a:lnTo>
                  <a:pt x="275" y="521"/>
                </a:lnTo>
                <a:lnTo>
                  <a:pt x="281" y="511"/>
                </a:lnTo>
                <a:lnTo>
                  <a:pt x="289" y="501"/>
                </a:lnTo>
                <a:lnTo>
                  <a:pt x="293" y="489"/>
                </a:lnTo>
                <a:lnTo>
                  <a:pt x="297" y="479"/>
                </a:lnTo>
                <a:lnTo>
                  <a:pt x="299" y="467"/>
                </a:lnTo>
                <a:lnTo>
                  <a:pt x="301" y="455"/>
                </a:lnTo>
                <a:lnTo>
                  <a:pt x="301" y="455"/>
                </a:lnTo>
                <a:lnTo>
                  <a:pt x="301" y="455"/>
                </a:lnTo>
                <a:lnTo>
                  <a:pt x="301" y="455"/>
                </a:lnTo>
                <a:lnTo>
                  <a:pt x="299" y="449"/>
                </a:lnTo>
                <a:lnTo>
                  <a:pt x="299" y="449"/>
                </a:lnTo>
                <a:lnTo>
                  <a:pt x="299" y="449"/>
                </a:lnTo>
                <a:lnTo>
                  <a:pt x="299" y="449"/>
                </a:lnTo>
                <a:lnTo>
                  <a:pt x="299" y="447"/>
                </a:lnTo>
                <a:lnTo>
                  <a:pt x="164" y="228"/>
                </a:lnTo>
                <a:lnTo>
                  <a:pt x="164" y="108"/>
                </a:lnTo>
                <a:lnTo>
                  <a:pt x="164" y="108"/>
                </a:lnTo>
                <a:lnTo>
                  <a:pt x="214" y="120"/>
                </a:lnTo>
                <a:lnTo>
                  <a:pt x="267" y="130"/>
                </a:lnTo>
                <a:lnTo>
                  <a:pt x="323" y="136"/>
                </a:lnTo>
                <a:lnTo>
                  <a:pt x="381" y="140"/>
                </a:lnTo>
                <a:lnTo>
                  <a:pt x="381" y="140"/>
                </a:lnTo>
                <a:lnTo>
                  <a:pt x="393" y="154"/>
                </a:lnTo>
                <a:lnTo>
                  <a:pt x="407" y="166"/>
                </a:lnTo>
                <a:lnTo>
                  <a:pt x="425" y="176"/>
                </a:lnTo>
                <a:lnTo>
                  <a:pt x="443" y="180"/>
                </a:lnTo>
                <a:lnTo>
                  <a:pt x="443" y="413"/>
                </a:lnTo>
                <a:lnTo>
                  <a:pt x="443" y="413"/>
                </a:lnTo>
                <a:lnTo>
                  <a:pt x="431" y="417"/>
                </a:lnTo>
                <a:lnTo>
                  <a:pt x="419" y="423"/>
                </a:lnTo>
                <a:lnTo>
                  <a:pt x="407" y="431"/>
                </a:lnTo>
                <a:lnTo>
                  <a:pt x="399" y="439"/>
                </a:lnTo>
                <a:lnTo>
                  <a:pt x="391" y="451"/>
                </a:lnTo>
                <a:lnTo>
                  <a:pt x="385" y="463"/>
                </a:lnTo>
                <a:lnTo>
                  <a:pt x="381" y="475"/>
                </a:lnTo>
                <a:lnTo>
                  <a:pt x="381" y="489"/>
                </a:lnTo>
                <a:lnTo>
                  <a:pt x="381" y="811"/>
                </a:lnTo>
                <a:lnTo>
                  <a:pt x="381" y="811"/>
                </a:lnTo>
                <a:lnTo>
                  <a:pt x="361" y="815"/>
                </a:lnTo>
                <a:lnTo>
                  <a:pt x="341" y="823"/>
                </a:lnTo>
                <a:lnTo>
                  <a:pt x="323" y="831"/>
                </a:lnTo>
                <a:lnTo>
                  <a:pt x="305" y="841"/>
                </a:lnTo>
                <a:lnTo>
                  <a:pt x="287" y="851"/>
                </a:lnTo>
                <a:lnTo>
                  <a:pt x="269" y="863"/>
                </a:lnTo>
                <a:lnTo>
                  <a:pt x="254" y="877"/>
                </a:lnTo>
                <a:lnTo>
                  <a:pt x="238" y="891"/>
                </a:lnTo>
                <a:lnTo>
                  <a:pt x="238" y="891"/>
                </a:lnTo>
                <a:lnTo>
                  <a:pt x="236" y="895"/>
                </a:lnTo>
                <a:lnTo>
                  <a:pt x="234" y="899"/>
                </a:lnTo>
                <a:lnTo>
                  <a:pt x="234" y="903"/>
                </a:lnTo>
                <a:lnTo>
                  <a:pt x="236" y="907"/>
                </a:lnTo>
                <a:lnTo>
                  <a:pt x="236" y="907"/>
                </a:lnTo>
                <a:lnTo>
                  <a:pt x="238" y="909"/>
                </a:lnTo>
                <a:lnTo>
                  <a:pt x="240" y="913"/>
                </a:lnTo>
                <a:lnTo>
                  <a:pt x="244" y="915"/>
                </a:lnTo>
                <a:lnTo>
                  <a:pt x="248" y="915"/>
                </a:lnTo>
                <a:lnTo>
                  <a:pt x="667" y="915"/>
                </a:lnTo>
                <a:lnTo>
                  <a:pt x="667" y="915"/>
                </a:lnTo>
                <a:lnTo>
                  <a:pt x="671" y="915"/>
                </a:lnTo>
                <a:lnTo>
                  <a:pt x="675" y="913"/>
                </a:lnTo>
                <a:lnTo>
                  <a:pt x="677" y="909"/>
                </a:lnTo>
                <a:lnTo>
                  <a:pt x="679" y="907"/>
                </a:lnTo>
                <a:lnTo>
                  <a:pt x="679" y="907"/>
                </a:lnTo>
                <a:lnTo>
                  <a:pt x="681" y="903"/>
                </a:lnTo>
                <a:lnTo>
                  <a:pt x="681" y="899"/>
                </a:lnTo>
                <a:lnTo>
                  <a:pt x="679" y="895"/>
                </a:lnTo>
                <a:lnTo>
                  <a:pt x="677" y="891"/>
                </a:lnTo>
                <a:lnTo>
                  <a:pt x="677" y="891"/>
                </a:lnTo>
                <a:lnTo>
                  <a:pt x="661" y="877"/>
                </a:lnTo>
                <a:lnTo>
                  <a:pt x="645" y="863"/>
                </a:lnTo>
                <a:lnTo>
                  <a:pt x="627" y="851"/>
                </a:lnTo>
                <a:lnTo>
                  <a:pt x="609" y="841"/>
                </a:lnTo>
                <a:lnTo>
                  <a:pt x="591" y="831"/>
                </a:lnTo>
                <a:lnTo>
                  <a:pt x="573" y="823"/>
                </a:lnTo>
                <a:lnTo>
                  <a:pt x="553" y="815"/>
                </a:lnTo>
                <a:lnTo>
                  <a:pt x="533" y="811"/>
                </a:lnTo>
                <a:lnTo>
                  <a:pt x="533" y="489"/>
                </a:lnTo>
                <a:lnTo>
                  <a:pt x="533" y="489"/>
                </a:lnTo>
                <a:lnTo>
                  <a:pt x="533" y="475"/>
                </a:lnTo>
                <a:lnTo>
                  <a:pt x="529" y="463"/>
                </a:lnTo>
                <a:lnTo>
                  <a:pt x="523" y="451"/>
                </a:lnTo>
                <a:lnTo>
                  <a:pt x="515" y="439"/>
                </a:lnTo>
                <a:lnTo>
                  <a:pt x="507" y="431"/>
                </a:lnTo>
                <a:lnTo>
                  <a:pt x="495" y="423"/>
                </a:lnTo>
                <a:lnTo>
                  <a:pt x="483" y="417"/>
                </a:lnTo>
                <a:lnTo>
                  <a:pt x="471" y="413"/>
                </a:lnTo>
                <a:lnTo>
                  <a:pt x="471" y="180"/>
                </a:lnTo>
                <a:lnTo>
                  <a:pt x="471" y="180"/>
                </a:lnTo>
                <a:lnTo>
                  <a:pt x="489" y="176"/>
                </a:lnTo>
                <a:lnTo>
                  <a:pt x="507" y="166"/>
                </a:lnTo>
                <a:lnTo>
                  <a:pt x="521" y="154"/>
                </a:lnTo>
                <a:lnTo>
                  <a:pt x="533" y="140"/>
                </a:lnTo>
                <a:lnTo>
                  <a:pt x="533" y="140"/>
                </a:lnTo>
                <a:lnTo>
                  <a:pt x="591" y="136"/>
                </a:lnTo>
                <a:lnTo>
                  <a:pt x="647" y="130"/>
                </a:lnTo>
                <a:lnTo>
                  <a:pt x="701" y="120"/>
                </a:lnTo>
                <a:lnTo>
                  <a:pt x="751" y="108"/>
                </a:lnTo>
                <a:lnTo>
                  <a:pt x="751" y="228"/>
                </a:lnTo>
                <a:lnTo>
                  <a:pt x="615" y="447"/>
                </a:lnTo>
                <a:lnTo>
                  <a:pt x="615" y="447"/>
                </a:lnTo>
                <a:lnTo>
                  <a:pt x="615" y="449"/>
                </a:lnTo>
                <a:lnTo>
                  <a:pt x="615" y="449"/>
                </a:lnTo>
                <a:lnTo>
                  <a:pt x="615" y="449"/>
                </a:lnTo>
                <a:lnTo>
                  <a:pt x="615" y="449"/>
                </a:lnTo>
                <a:lnTo>
                  <a:pt x="613" y="455"/>
                </a:lnTo>
                <a:lnTo>
                  <a:pt x="613" y="455"/>
                </a:lnTo>
                <a:lnTo>
                  <a:pt x="613" y="455"/>
                </a:lnTo>
                <a:lnTo>
                  <a:pt x="613" y="455"/>
                </a:lnTo>
                <a:lnTo>
                  <a:pt x="615" y="467"/>
                </a:lnTo>
                <a:lnTo>
                  <a:pt x="617" y="479"/>
                </a:lnTo>
                <a:lnTo>
                  <a:pt x="621" y="489"/>
                </a:lnTo>
                <a:lnTo>
                  <a:pt x="625" y="501"/>
                </a:lnTo>
                <a:lnTo>
                  <a:pt x="633" y="511"/>
                </a:lnTo>
                <a:lnTo>
                  <a:pt x="639" y="521"/>
                </a:lnTo>
                <a:lnTo>
                  <a:pt x="649" y="529"/>
                </a:lnTo>
                <a:lnTo>
                  <a:pt x="659" y="539"/>
                </a:lnTo>
                <a:lnTo>
                  <a:pt x="681" y="553"/>
                </a:lnTo>
                <a:lnTo>
                  <a:pt x="707" y="563"/>
                </a:lnTo>
                <a:lnTo>
                  <a:pt x="735" y="571"/>
                </a:lnTo>
                <a:lnTo>
                  <a:pt x="749" y="573"/>
                </a:lnTo>
                <a:lnTo>
                  <a:pt x="765" y="573"/>
                </a:lnTo>
                <a:lnTo>
                  <a:pt x="765" y="573"/>
                </a:lnTo>
                <a:lnTo>
                  <a:pt x="781" y="573"/>
                </a:lnTo>
                <a:lnTo>
                  <a:pt x="795" y="571"/>
                </a:lnTo>
                <a:lnTo>
                  <a:pt x="822" y="563"/>
                </a:lnTo>
                <a:lnTo>
                  <a:pt x="848" y="553"/>
                </a:lnTo>
                <a:lnTo>
                  <a:pt x="870" y="539"/>
                </a:lnTo>
                <a:lnTo>
                  <a:pt x="880" y="529"/>
                </a:lnTo>
                <a:lnTo>
                  <a:pt x="888" y="521"/>
                </a:lnTo>
                <a:lnTo>
                  <a:pt x="896" y="511"/>
                </a:lnTo>
                <a:lnTo>
                  <a:pt x="902" y="501"/>
                </a:lnTo>
                <a:lnTo>
                  <a:pt x="908" y="489"/>
                </a:lnTo>
                <a:lnTo>
                  <a:pt x="912" y="479"/>
                </a:lnTo>
                <a:lnTo>
                  <a:pt x="914" y="467"/>
                </a:lnTo>
                <a:lnTo>
                  <a:pt x="914" y="455"/>
                </a:lnTo>
                <a:lnTo>
                  <a:pt x="914" y="455"/>
                </a:lnTo>
                <a:lnTo>
                  <a:pt x="914" y="455"/>
                </a:lnTo>
                <a:lnTo>
                  <a:pt x="914" y="455"/>
                </a:lnTo>
                <a:close/>
                <a:moveTo>
                  <a:pt x="150" y="545"/>
                </a:moveTo>
                <a:lnTo>
                  <a:pt x="150" y="545"/>
                </a:lnTo>
                <a:lnTo>
                  <a:pt x="128" y="543"/>
                </a:lnTo>
                <a:lnTo>
                  <a:pt x="106" y="539"/>
                </a:lnTo>
                <a:lnTo>
                  <a:pt x="88" y="533"/>
                </a:lnTo>
                <a:lnTo>
                  <a:pt x="70" y="523"/>
                </a:lnTo>
                <a:lnTo>
                  <a:pt x="54" y="511"/>
                </a:lnTo>
                <a:lnTo>
                  <a:pt x="42" y="499"/>
                </a:lnTo>
                <a:lnTo>
                  <a:pt x="34" y="485"/>
                </a:lnTo>
                <a:lnTo>
                  <a:pt x="28" y="469"/>
                </a:lnTo>
                <a:lnTo>
                  <a:pt x="271" y="469"/>
                </a:lnTo>
                <a:lnTo>
                  <a:pt x="271" y="469"/>
                </a:lnTo>
                <a:lnTo>
                  <a:pt x="265" y="485"/>
                </a:lnTo>
                <a:lnTo>
                  <a:pt x="258" y="499"/>
                </a:lnTo>
                <a:lnTo>
                  <a:pt x="246" y="511"/>
                </a:lnTo>
                <a:lnTo>
                  <a:pt x="230" y="523"/>
                </a:lnTo>
                <a:lnTo>
                  <a:pt x="214" y="533"/>
                </a:lnTo>
                <a:lnTo>
                  <a:pt x="194" y="539"/>
                </a:lnTo>
                <a:lnTo>
                  <a:pt x="172" y="543"/>
                </a:lnTo>
                <a:lnTo>
                  <a:pt x="150" y="545"/>
                </a:lnTo>
                <a:lnTo>
                  <a:pt x="150" y="545"/>
                </a:lnTo>
                <a:close/>
                <a:moveTo>
                  <a:pt x="262" y="441"/>
                </a:moveTo>
                <a:lnTo>
                  <a:pt x="38" y="441"/>
                </a:lnTo>
                <a:lnTo>
                  <a:pt x="150" y="258"/>
                </a:lnTo>
                <a:lnTo>
                  <a:pt x="262" y="441"/>
                </a:lnTo>
                <a:close/>
                <a:moveTo>
                  <a:pt x="206" y="90"/>
                </a:moveTo>
                <a:lnTo>
                  <a:pt x="206" y="90"/>
                </a:lnTo>
                <a:lnTo>
                  <a:pt x="244" y="82"/>
                </a:lnTo>
                <a:lnTo>
                  <a:pt x="283" y="76"/>
                </a:lnTo>
                <a:lnTo>
                  <a:pt x="325" y="72"/>
                </a:lnTo>
                <a:lnTo>
                  <a:pt x="369" y="68"/>
                </a:lnTo>
                <a:lnTo>
                  <a:pt x="369" y="68"/>
                </a:lnTo>
                <a:lnTo>
                  <a:pt x="367" y="80"/>
                </a:lnTo>
                <a:lnTo>
                  <a:pt x="367" y="90"/>
                </a:lnTo>
                <a:lnTo>
                  <a:pt x="367" y="90"/>
                </a:lnTo>
                <a:lnTo>
                  <a:pt x="367" y="102"/>
                </a:lnTo>
                <a:lnTo>
                  <a:pt x="369" y="112"/>
                </a:lnTo>
                <a:lnTo>
                  <a:pt x="369" y="112"/>
                </a:lnTo>
                <a:lnTo>
                  <a:pt x="325" y="108"/>
                </a:lnTo>
                <a:lnTo>
                  <a:pt x="283" y="104"/>
                </a:lnTo>
                <a:lnTo>
                  <a:pt x="244" y="98"/>
                </a:lnTo>
                <a:lnTo>
                  <a:pt x="206" y="90"/>
                </a:lnTo>
                <a:lnTo>
                  <a:pt x="206" y="90"/>
                </a:lnTo>
                <a:close/>
                <a:moveTo>
                  <a:pt x="283" y="887"/>
                </a:moveTo>
                <a:lnTo>
                  <a:pt x="283" y="887"/>
                </a:lnTo>
                <a:lnTo>
                  <a:pt x="303" y="873"/>
                </a:lnTo>
                <a:lnTo>
                  <a:pt x="323" y="861"/>
                </a:lnTo>
                <a:lnTo>
                  <a:pt x="345" y="851"/>
                </a:lnTo>
                <a:lnTo>
                  <a:pt x="367" y="843"/>
                </a:lnTo>
                <a:lnTo>
                  <a:pt x="389" y="837"/>
                </a:lnTo>
                <a:lnTo>
                  <a:pt x="411" y="831"/>
                </a:lnTo>
                <a:lnTo>
                  <a:pt x="435" y="829"/>
                </a:lnTo>
                <a:lnTo>
                  <a:pt x="457" y="827"/>
                </a:lnTo>
                <a:lnTo>
                  <a:pt x="479" y="829"/>
                </a:lnTo>
                <a:lnTo>
                  <a:pt x="503" y="831"/>
                </a:lnTo>
                <a:lnTo>
                  <a:pt x="525" y="837"/>
                </a:lnTo>
                <a:lnTo>
                  <a:pt x="547" y="843"/>
                </a:lnTo>
                <a:lnTo>
                  <a:pt x="569" y="851"/>
                </a:lnTo>
                <a:lnTo>
                  <a:pt x="591" y="861"/>
                </a:lnTo>
                <a:lnTo>
                  <a:pt x="611" y="873"/>
                </a:lnTo>
                <a:lnTo>
                  <a:pt x="631" y="887"/>
                </a:lnTo>
                <a:lnTo>
                  <a:pt x="283" y="887"/>
                </a:lnTo>
                <a:close/>
                <a:moveTo>
                  <a:pt x="507" y="489"/>
                </a:moveTo>
                <a:lnTo>
                  <a:pt x="507" y="805"/>
                </a:lnTo>
                <a:lnTo>
                  <a:pt x="507" y="805"/>
                </a:lnTo>
                <a:lnTo>
                  <a:pt x="481" y="801"/>
                </a:lnTo>
                <a:lnTo>
                  <a:pt x="457" y="801"/>
                </a:lnTo>
                <a:lnTo>
                  <a:pt x="433" y="801"/>
                </a:lnTo>
                <a:lnTo>
                  <a:pt x="407" y="805"/>
                </a:lnTo>
                <a:lnTo>
                  <a:pt x="407" y="489"/>
                </a:lnTo>
                <a:lnTo>
                  <a:pt x="407" y="489"/>
                </a:lnTo>
                <a:lnTo>
                  <a:pt x="409" y="479"/>
                </a:lnTo>
                <a:lnTo>
                  <a:pt x="411" y="471"/>
                </a:lnTo>
                <a:lnTo>
                  <a:pt x="417" y="461"/>
                </a:lnTo>
                <a:lnTo>
                  <a:pt x="423" y="455"/>
                </a:lnTo>
                <a:lnTo>
                  <a:pt x="429" y="449"/>
                </a:lnTo>
                <a:lnTo>
                  <a:pt x="437" y="445"/>
                </a:lnTo>
                <a:lnTo>
                  <a:pt x="447" y="441"/>
                </a:lnTo>
                <a:lnTo>
                  <a:pt x="457" y="441"/>
                </a:lnTo>
                <a:lnTo>
                  <a:pt x="457" y="441"/>
                </a:lnTo>
                <a:lnTo>
                  <a:pt x="467" y="441"/>
                </a:lnTo>
                <a:lnTo>
                  <a:pt x="477" y="445"/>
                </a:lnTo>
                <a:lnTo>
                  <a:pt x="485" y="449"/>
                </a:lnTo>
                <a:lnTo>
                  <a:pt x="491" y="455"/>
                </a:lnTo>
                <a:lnTo>
                  <a:pt x="497" y="461"/>
                </a:lnTo>
                <a:lnTo>
                  <a:pt x="503" y="471"/>
                </a:lnTo>
                <a:lnTo>
                  <a:pt x="505" y="479"/>
                </a:lnTo>
                <a:lnTo>
                  <a:pt x="507" y="489"/>
                </a:lnTo>
                <a:lnTo>
                  <a:pt x="507" y="489"/>
                </a:lnTo>
                <a:close/>
                <a:moveTo>
                  <a:pt x="457" y="154"/>
                </a:moveTo>
                <a:lnTo>
                  <a:pt x="457" y="154"/>
                </a:lnTo>
                <a:lnTo>
                  <a:pt x="445" y="152"/>
                </a:lnTo>
                <a:lnTo>
                  <a:pt x="433" y="148"/>
                </a:lnTo>
                <a:lnTo>
                  <a:pt x="421" y="142"/>
                </a:lnTo>
                <a:lnTo>
                  <a:pt x="413" y="134"/>
                </a:lnTo>
                <a:lnTo>
                  <a:pt x="405" y="126"/>
                </a:lnTo>
                <a:lnTo>
                  <a:pt x="399" y="114"/>
                </a:lnTo>
                <a:lnTo>
                  <a:pt x="395" y="104"/>
                </a:lnTo>
                <a:lnTo>
                  <a:pt x="393" y="90"/>
                </a:lnTo>
                <a:lnTo>
                  <a:pt x="393" y="90"/>
                </a:lnTo>
                <a:lnTo>
                  <a:pt x="395" y="78"/>
                </a:lnTo>
                <a:lnTo>
                  <a:pt x="399" y="66"/>
                </a:lnTo>
                <a:lnTo>
                  <a:pt x="405" y="56"/>
                </a:lnTo>
                <a:lnTo>
                  <a:pt x="413" y="46"/>
                </a:lnTo>
                <a:lnTo>
                  <a:pt x="421" y="38"/>
                </a:lnTo>
                <a:lnTo>
                  <a:pt x="433" y="32"/>
                </a:lnTo>
                <a:lnTo>
                  <a:pt x="445" y="28"/>
                </a:lnTo>
                <a:lnTo>
                  <a:pt x="457" y="28"/>
                </a:lnTo>
                <a:lnTo>
                  <a:pt x="457" y="28"/>
                </a:lnTo>
                <a:lnTo>
                  <a:pt x="469" y="28"/>
                </a:lnTo>
                <a:lnTo>
                  <a:pt x="481" y="32"/>
                </a:lnTo>
                <a:lnTo>
                  <a:pt x="493" y="38"/>
                </a:lnTo>
                <a:lnTo>
                  <a:pt x="501" y="46"/>
                </a:lnTo>
                <a:lnTo>
                  <a:pt x="509" y="56"/>
                </a:lnTo>
                <a:lnTo>
                  <a:pt x="515" y="66"/>
                </a:lnTo>
                <a:lnTo>
                  <a:pt x="519" y="78"/>
                </a:lnTo>
                <a:lnTo>
                  <a:pt x="519" y="90"/>
                </a:lnTo>
                <a:lnTo>
                  <a:pt x="519" y="90"/>
                </a:lnTo>
                <a:lnTo>
                  <a:pt x="519" y="104"/>
                </a:lnTo>
                <a:lnTo>
                  <a:pt x="515" y="114"/>
                </a:lnTo>
                <a:lnTo>
                  <a:pt x="509" y="126"/>
                </a:lnTo>
                <a:lnTo>
                  <a:pt x="501" y="134"/>
                </a:lnTo>
                <a:lnTo>
                  <a:pt x="493" y="142"/>
                </a:lnTo>
                <a:lnTo>
                  <a:pt x="481" y="148"/>
                </a:lnTo>
                <a:lnTo>
                  <a:pt x="469" y="152"/>
                </a:lnTo>
                <a:lnTo>
                  <a:pt x="457" y="154"/>
                </a:lnTo>
                <a:lnTo>
                  <a:pt x="457" y="154"/>
                </a:lnTo>
                <a:close/>
                <a:moveTo>
                  <a:pt x="545" y="112"/>
                </a:moveTo>
                <a:lnTo>
                  <a:pt x="545" y="112"/>
                </a:lnTo>
                <a:lnTo>
                  <a:pt x="547" y="102"/>
                </a:lnTo>
                <a:lnTo>
                  <a:pt x="547" y="90"/>
                </a:lnTo>
                <a:lnTo>
                  <a:pt x="547" y="90"/>
                </a:lnTo>
                <a:lnTo>
                  <a:pt x="547" y="80"/>
                </a:lnTo>
                <a:lnTo>
                  <a:pt x="545" y="68"/>
                </a:lnTo>
                <a:lnTo>
                  <a:pt x="545" y="68"/>
                </a:lnTo>
                <a:lnTo>
                  <a:pt x="589" y="72"/>
                </a:lnTo>
                <a:lnTo>
                  <a:pt x="631" y="76"/>
                </a:lnTo>
                <a:lnTo>
                  <a:pt x="671" y="82"/>
                </a:lnTo>
                <a:lnTo>
                  <a:pt x="709" y="90"/>
                </a:lnTo>
                <a:lnTo>
                  <a:pt x="709" y="90"/>
                </a:lnTo>
                <a:lnTo>
                  <a:pt x="671" y="98"/>
                </a:lnTo>
                <a:lnTo>
                  <a:pt x="629" y="104"/>
                </a:lnTo>
                <a:lnTo>
                  <a:pt x="587" y="108"/>
                </a:lnTo>
                <a:lnTo>
                  <a:pt x="545" y="112"/>
                </a:lnTo>
                <a:lnTo>
                  <a:pt x="545" y="112"/>
                </a:lnTo>
                <a:close/>
                <a:moveTo>
                  <a:pt x="765" y="258"/>
                </a:moveTo>
                <a:lnTo>
                  <a:pt x="876" y="441"/>
                </a:lnTo>
                <a:lnTo>
                  <a:pt x="653" y="441"/>
                </a:lnTo>
                <a:lnTo>
                  <a:pt x="765" y="258"/>
                </a:lnTo>
                <a:close/>
                <a:moveTo>
                  <a:pt x="765" y="545"/>
                </a:moveTo>
                <a:lnTo>
                  <a:pt x="765" y="545"/>
                </a:lnTo>
                <a:lnTo>
                  <a:pt x="743" y="543"/>
                </a:lnTo>
                <a:lnTo>
                  <a:pt x="721" y="539"/>
                </a:lnTo>
                <a:lnTo>
                  <a:pt x="701" y="533"/>
                </a:lnTo>
                <a:lnTo>
                  <a:pt x="685" y="523"/>
                </a:lnTo>
                <a:lnTo>
                  <a:pt x="669" y="511"/>
                </a:lnTo>
                <a:lnTo>
                  <a:pt x="657" y="499"/>
                </a:lnTo>
                <a:lnTo>
                  <a:pt x="649" y="485"/>
                </a:lnTo>
                <a:lnTo>
                  <a:pt x="643" y="469"/>
                </a:lnTo>
                <a:lnTo>
                  <a:pt x="886" y="469"/>
                </a:lnTo>
                <a:lnTo>
                  <a:pt x="886" y="469"/>
                </a:lnTo>
                <a:lnTo>
                  <a:pt x="880" y="485"/>
                </a:lnTo>
                <a:lnTo>
                  <a:pt x="872" y="499"/>
                </a:lnTo>
                <a:lnTo>
                  <a:pt x="860" y="511"/>
                </a:lnTo>
                <a:lnTo>
                  <a:pt x="844" y="523"/>
                </a:lnTo>
                <a:lnTo>
                  <a:pt x="826" y="533"/>
                </a:lnTo>
                <a:lnTo>
                  <a:pt x="809" y="539"/>
                </a:lnTo>
                <a:lnTo>
                  <a:pt x="787" y="543"/>
                </a:lnTo>
                <a:lnTo>
                  <a:pt x="765" y="545"/>
                </a:lnTo>
                <a:lnTo>
                  <a:pt x="765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60CAEF80-1C50-4264-AC0E-DD39527E1869}"/>
              </a:ext>
            </a:extLst>
          </p:cNvPr>
          <p:cNvSpPr>
            <a:spLocks/>
          </p:cNvSpPr>
          <p:nvPr/>
        </p:nvSpPr>
        <p:spPr bwMode="auto">
          <a:xfrm>
            <a:off x="11109325" y="1020763"/>
            <a:ext cx="2532063" cy="2535238"/>
          </a:xfrm>
          <a:custGeom>
            <a:avLst/>
            <a:gdLst>
              <a:gd name="T0" fmla="*/ 1595 w 1595"/>
              <a:gd name="T1" fmla="*/ 840 h 1597"/>
              <a:gd name="T2" fmla="*/ 1579 w 1595"/>
              <a:gd name="T3" fmla="*/ 960 h 1597"/>
              <a:gd name="T4" fmla="*/ 1547 w 1595"/>
              <a:gd name="T5" fmla="*/ 1074 h 1597"/>
              <a:gd name="T6" fmla="*/ 1499 w 1595"/>
              <a:gd name="T7" fmla="*/ 1180 h 1597"/>
              <a:gd name="T8" fmla="*/ 1437 w 1595"/>
              <a:gd name="T9" fmla="*/ 1275 h 1597"/>
              <a:gd name="T10" fmla="*/ 1361 w 1595"/>
              <a:gd name="T11" fmla="*/ 1363 h 1597"/>
              <a:gd name="T12" fmla="*/ 1275 w 1595"/>
              <a:gd name="T13" fmla="*/ 1439 h 1597"/>
              <a:gd name="T14" fmla="*/ 1178 w 1595"/>
              <a:gd name="T15" fmla="*/ 1501 h 1597"/>
              <a:gd name="T16" fmla="*/ 1072 w 1595"/>
              <a:gd name="T17" fmla="*/ 1549 h 1597"/>
              <a:gd name="T18" fmla="*/ 958 w 1595"/>
              <a:gd name="T19" fmla="*/ 1581 h 1597"/>
              <a:gd name="T20" fmla="*/ 838 w 1595"/>
              <a:gd name="T21" fmla="*/ 1597 h 1597"/>
              <a:gd name="T22" fmla="*/ 756 w 1595"/>
              <a:gd name="T23" fmla="*/ 1597 h 1597"/>
              <a:gd name="T24" fmla="*/ 636 w 1595"/>
              <a:gd name="T25" fmla="*/ 1581 h 1597"/>
              <a:gd name="T26" fmla="*/ 523 w 1595"/>
              <a:gd name="T27" fmla="*/ 1549 h 1597"/>
              <a:gd name="T28" fmla="*/ 417 w 1595"/>
              <a:gd name="T29" fmla="*/ 1501 h 1597"/>
              <a:gd name="T30" fmla="*/ 319 w 1595"/>
              <a:gd name="T31" fmla="*/ 1439 h 1597"/>
              <a:gd name="T32" fmla="*/ 233 w 1595"/>
              <a:gd name="T33" fmla="*/ 1363 h 1597"/>
              <a:gd name="T34" fmla="*/ 157 w 1595"/>
              <a:gd name="T35" fmla="*/ 1275 h 1597"/>
              <a:gd name="T36" fmla="*/ 95 w 1595"/>
              <a:gd name="T37" fmla="*/ 1180 h 1597"/>
              <a:gd name="T38" fmla="*/ 48 w 1595"/>
              <a:gd name="T39" fmla="*/ 1074 h 1597"/>
              <a:gd name="T40" fmla="*/ 16 w 1595"/>
              <a:gd name="T41" fmla="*/ 960 h 1597"/>
              <a:gd name="T42" fmla="*/ 0 w 1595"/>
              <a:gd name="T43" fmla="*/ 840 h 1597"/>
              <a:gd name="T44" fmla="*/ 0 w 1595"/>
              <a:gd name="T45" fmla="*/ 758 h 1597"/>
              <a:gd name="T46" fmla="*/ 16 w 1595"/>
              <a:gd name="T47" fmla="*/ 639 h 1597"/>
              <a:gd name="T48" fmla="*/ 48 w 1595"/>
              <a:gd name="T49" fmla="*/ 525 h 1597"/>
              <a:gd name="T50" fmla="*/ 95 w 1595"/>
              <a:gd name="T51" fmla="*/ 417 h 1597"/>
              <a:gd name="T52" fmla="*/ 157 w 1595"/>
              <a:gd name="T53" fmla="*/ 321 h 1597"/>
              <a:gd name="T54" fmla="*/ 233 w 1595"/>
              <a:gd name="T55" fmla="*/ 233 h 1597"/>
              <a:gd name="T56" fmla="*/ 319 w 1595"/>
              <a:gd name="T57" fmla="*/ 160 h 1597"/>
              <a:gd name="T58" fmla="*/ 417 w 1595"/>
              <a:gd name="T59" fmla="*/ 96 h 1597"/>
              <a:gd name="T60" fmla="*/ 523 w 1595"/>
              <a:gd name="T61" fmla="*/ 48 h 1597"/>
              <a:gd name="T62" fmla="*/ 636 w 1595"/>
              <a:gd name="T63" fmla="*/ 16 h 1597"/>
              <a:gd name="T64" fmla="*/ 756 w 1595"/>
              <a:gd name="T65" fmla="*/ 2 h 1597"/>
              <a:gd name="T66" fmla="*/ 838 w 1595"/>
              <a:gd name="T67" fmla="*/ 2 h 1597"/>
              <a:gd name="T68" fmla="*/ 958 w 1595"/>
              <a:gd name="T69" fmla="*/ 16 h 1597"/>
              <a:gd name="T70" fmla="*/ 1072 w 1595"/>
              <a:gd name="T71" fmla="*/ 48 h 1597"/>
              <a:gd name="T72" fmla="*/ 1178 w 1595"/>
              <a:gd name="T73" fmla="*/ 96 h 1597"/>
              <a:gd name="T74" fmla="*/ 1275 w 1595"/>
              <a:gd name="T75" fmla="*/ 160 h 1597"/>
              <a:gd name="T76" fmla="*/ 1361 w 1595"/>
              <a:gd name="T77" fmla="*/ 233 h 1597"/>
              <a:gd name="T78" fmla="*/ 1437 w 1595"/>
              <a:gd name="T79" fmla="*/ 321 h 1597"/>
              <a:gd name="T80" fmla="*/ 1499 w 1595"/>
              <a:gd name="T81" fmla="*/ 417 h 1597"/>
              <a:gd name="T82" fmla="*/ 1547 w 1595"/>
              <a:gd name="T83" fmla="*/ 525 h 1597"/>
              <a:gd name="T84" fmla="*/ 1579 w 1595"/>
              <a:gd name="T85" fmla="*/ 639 h 1597"/>
              <a:gd name="T86" fmla="*/ 1595 w 1595"/>
              <a:gd name="T87" fmla="*/ 758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5" h="1597">
                <a:moveTo>
                  <a:pt x="1595" y="798"/>
                </a:moveTo>
                <a:lnTo>
                  <a:pt x="1595" y="798"/>
                </a:lnTo>
                <a:lnTo>
                  <a:pt x="1595" y="840"/>
                </a:lnTo>
                <a:lnTo>
                  <a:pt x="1591" y="880"/>
                </a:lnTo>
                <a:lnTo>
                  <a:pt x="1587" y="920"/>
                </a:lnTo>
                <a:lnTo>
                  <a:pt x="1579" y="960"/>
                </a:lnTo>
                <a:lnTo>
                  <a:pt x="1571" y="998"/>
                </a:lnTo>
                <a:lnTo>
                  <a:pt x="1561" y="1036"/>
                </a:lnTo>
                <a:lnTo>
                  <a:pt x="1547" y="1074"/>
                </a:lnTo>
                <a:lnTo>
                  <a:pt x="1533" y="1110"/>
                </a:lnTo>
                <a:lnTo>
                  <a:pt x="1517" y="1146"/>
                </a:lnTo>
                <a:lnTo>
                  <a:pt x="1499" y="1180"/>
                </a:lnTo>
                <a:lnTo>
                  <a:pt x="1481" y="1214"/>
                </a:lnTo>
                <a:lnTo>
                  <a:pt x="1459" y="1246"/>
                </a:lnTo>
                <a:lnTo>
                  <a:pt x="1437" y="1275"/>
                </a:lnTo>
                <a:lnTo>
                  <a:pt x="1413" y="1307"/>
                </a:lnTo>
                <a:lnTo>
                  <a:pt x="1389" y="1335"/>
                </a:lnTo>
                <a:lnTo>
                  <a:pt x="1361" y="1363"/>
                </a:lnTo>
                <a:lnTo>
                  <a:pt x="1333" y="1389"/>
                </a:lnTo>
                <a:lnTo>
                  <a:pt x="1305" y="1415"/>
                </a:lnTo>
                <a:lnTo>
                  <a:pt x="1275" y="1439"/>
                </a:lnTo>
                <a:lnTo>
                  <a:pt x="1243" y="1461"/>
                </a:lnTo>
                <a:lnTo>
                  <a:pt x="1211" y="1481"/>
                </a:lnTo>
                <a:lnTo>
                  <a:pt x="1178" y="1501"/>
                </a:lnTo>
                <a:lnTo>
                  <a:pt x="1144" y="1519"/>
                </a:lnTo>
                <a:lnTo>
                  <a:pt x="1108" y="1535"/>
                </a:lnTo>
                <a:lnTo>
                  <a:pt x="1072" y="1549"/>
                </a:lnTo>
                <a:lnTo>
                  <a:pt x="1034" y="1561"/>
                </a:lnTo>
                <a:lnTo>
                  <a:pt x="996" y="1573"/>
                </a:lnTo>
                <a:lnTo>
                  <a:pt x="958" y="1581"/>
                </a:lnTo>
                <a:lnTo>
                  <a:pt x="918" y="1587"/>
                </a:lnTo>
                <a:lnTo>
                  <a:pt x="878" y="1593"/>
                </a:lnTo>
                <a:lnTo>
                  <a:pt x="838" y="1597"/>
                </a:lnTo>
                <a:lnTo>
                  <a:pt x="798" y="1597"/>
                </a:lnTo>
                <a:lnTo>
                  <a:pt x="798" y="1597"/>
                </a:lnTo>
                <a:lnTo>
                  <a:pt x="756" y="1597"/>
                </a:lnTo>
                <a:lnTo>
                  <a:pt x="716" y="1593"/>
                </a:lnTo>
                <a:lnTo>
                  <a:pt x="676" y="1587"/>
                </a:lnTo>
                <a:lnTo>
                  <a:pt x="636" y="1581"/>
                </a:lnTo>
                <a:lnTo>
                  <a:pt x="599" y="1573"/>
                </a:lnTo>
                <a:lnTo>
                  <a:pt x="561" y="1561"/>
                </a:lnTo>
                <a:lnTo>
                  <a:pt x="523" y="1549"/>
                </a:lnTo>
                <a:lnTo>
                  <a:pt x="487" y="1535"/>
                </a:lnTo>
                <a:lnTo>
                  <a:pt x="451" y="1519"/>
                </a:lnTo>
                <a:lnTo>
                  <a:pt x="417" y="1501"/>
                </a:lnTo>
                <a:lnTo>
                  <a:pt x="383" y="1481"/>
                </a:lnTo>
                <a:lnTo>
                  <a:pt x="351" y="1461"/>
                </a:lnTo>
                <a:lnTo>
                  <a:pt x="319" y="1439"/>
                </a:lnTo>
                <a:lnTo>
                  <a:pt x="289" y="1415"/>
                </a:lnTo>
                <a:lnTo>
                  <a:pt x="261" y="1389"/>
                </a:lnTo>
                <a:lnTo>
                  <a:pt x="233" y="1363"/>
                </a:lnTo>
                <a:lnTo>
                  <a:pt x="205" y="1335"/>
                </a:lnTo>
                <a:lnTo>
                  <a:pt x="181" y="1307"/>
                </a:lnTo>
                <a:lnTo>
                  <a:pt x="157" y="1275"/>
                </a:lnTo>
                <a:lnTo>
                  <a:pt x="135" y="1246"/>
                </a:lnTo>
                <a:lnTo>
                  <a:pt x="113" y="1214"/>
                </a:lnTo>
                <a:lnTo>
                  <a:pt x="95" y="1180"/>
                </a:lnTo>
                <a:lnTo>
                  <a:pt x="77" y="1146"/>
                </a:lnTo>
                <a:lnTo>
                  <a:pt x="62" y="1110"/>
                </a:lnTo>
                <a:lnTo>
                  <a:pt x="48" y="1074"/>
                </a:lnTo>
                <a:lnTo>
                  <a:pt x="36" y="1036"/>
                </a:lnTo>
                <a:lnTo>
                  <a:pt x="24" y="998"/>
                </a:lnTo>
                <a:lnTo>
                  <a:pt x="16" y="960"/>
                </a:lnTo>
                <a:lnTo>
                  <a:pt x="8" y="920"/>
                </a:lnTo>
                <a:lnTo>
                  <a:pt x="4" y="880"/>
                </a:lnTo>
                <a:lnTo>
                  <a:pt x="0" y="840"/>
                </a:lnTo>
                <a:lnTo>
                  <a:pt x="0" y="798"/>
                </a:lnTo>
                <a:lnTo>
                  <a:pt x="0" y="798"/>
                </a:lnTo>
                <a:lnTo>
                  <a:pt x="0" y="758"/>
                </a:lnTo>
                <a:lnTo>
                  <a:pt x="4" y="717"/>
                </a:lnTo>
                <a:lnTo>
                  <a:pt x="8" y="677"/>
                </a:lnTo>
                <a:lnTo>
                  <a:pt x="16" y="639"/>
                </a:lnTo>
                <a:lnTo>
                  <a:pt x="24" y="599"/>
                </a:lnTo>
                <a:lnTo>
                  <a:pt x="36" y="561"/>
                </a:lnTo>
                <a:lnTo>
                  <a:pt x="48" y="525"/>
                </a:lnTo>
                <a:lnTo>
                  <a:pt x="62" y="487"/>
                </a:lnTo>
                <a:lnTo>
                  <a:pt x="77" y="453"/>
                </a:lnTo>
                <a:lnTo>
                  <a:pt x="95" y="417"/>
                </a:lnTo>
                <a:lnTo>
                  <a:pt x="113" y="385"/>
                </a:lnTo>
                <a:lnTo>
                  <a:pt x="135" y="353"/>
                </a:lnTo>
                <a:lnTo>
                  <a:pt x="157" y="321"/>
                </a:lnTo>
                <a:lnTo>
                  <a:pt x="181" y="291"/>
                </a:lnTo>
                <a:lnTo>
                  <a:pt x="205" y="261"/>
                </a:lnTo>
                <a:lnTo>
                  <a:pt x="233" y="233"/>
                </a:lnTo>
                <a:lnTo>
                  <a:pt x="261" y="207"/>
                </a:lnTo>
                <a:lnTo>
                  <a:pt x="289" y="183"/>
                </a:lnTo>
                <a:lnTo>
                  <a:pt x="319" y="160"/>
                </a:lnTo>
                <a:lnTo>
                  <a:pt x="351" y="138"/>
                </a:lnTo>
                <a:lnTo>
                  <a:pt x="383" y="116"/>
                </a:lnTo>
                <a:lnTo>
                  <a:pt x="417" y="96"/>
                </a:lnTo>
                <a:lnTo>
                  <a:pt x="451" y="80"/>
                </a:lnTo>
                <a:lnTo>
                  <a:pt x="487" y="64"/>
                </a:lnTo>
                <a:lnTo>
                  <a:pt x="523" y="48"/>
                </a:lnTo>
                <a:lnTo>
                  <a:pt x="561" y="36"/>
                </a:lnTo>
                <a:lnTo>
                  <a:pt x="599" y="26"/>
                </a:lnTo>
                <a:lnTo>
                  <a:pt x="636" y="16"/>
                </a:lnTo>
                <a:lnTo>
                  <a:pt x="676" y="10"/>
                </a:lnTo>
                <a:lnTo>
                  <a:pt x="716" y="4"/>
                </a:lnTo>
                <a:lnTo>
                  <a:pt x="756" y="2"/>
                </a:lnTo>
                <a:lnTo>
                  <a:pt x="798" y="0"/>
                </a:lnTo>
                <a:lnTo>
                  <a:pt x="798" y="0"/>
                </a:lnTo>
                <a:lnTo>
                  <a:pt x="838" y="2"/>
                </a:lnTo>
                <a:lnTo>
                  <a:pt x="878" y="4"/>
                </a:lnTo>
                <a:lnTo>
                  <a:pt x="918" y="10"/>
                </a:lnTo>
                <a:lnTo>
                  <a:pt x="958" y="16"/>
                </a:lnTo>
                <a:lnTo>
                  <a:pt x="996" y="26"/>
                </a:lnTo>
                <a:lnTo>
                  <a:pt x="1034" y="36"/>
                </a:lnTo>
                <a:lnTo>
                  <a:pt x="1072" y="48"/>
                </a:lnTo>
                <a:lnTo>
                  <a:pt x="1108" y="64"/>
                </a:lnTo>
                <a:lnTo>
                  <a:pt x="1144" y="80"/>
                </a:lnTo>
                <a:lnTo>
                  <a:pt x="1178" y="96"/>
                </a:lnTo>
                <a:lnTo>
                  <a:pt x="1211" y="116"/>
                </a:lnTo>
                <a:lnTo>
                  <a:pt x="1243" y="138"/>
                </a:lnTo>
                <a:lnTo>
                  <a:pt x="1275" y="160"/>
                </a:lnTo>
                <a:lnTo>
                  <a:pt x="1305" y="183"/>
                </a:lnTo>
                <a:lnTo>
                  <a:pt x="1333" y="207"/>
                </a:lnTo>
                <a:lnTo>
                  <a:pt x="1361" y="233"/>
                </a:lnTo>
                <a:lnTo>
                  <a:pt x="1389" y="261"/>
                </a:lnTo>
                <a:lnTo>
                  <a:pt x="1413" y="291"/>
                </a:lnTo>
                <a:lnTo>
                  <a:pt x="1437" y="321"/>
                </a:lnTo>
                <a:lnTo>
                  <a:pt x="1459" y="353"/>
                </a:lnTo>
                <a:lnTo>
                  <a:pt x="1481" y="385"/>
                </a:lnTo>
                <a:lnTo>
                  <a:pt x="1499" y="417"/>
                </a:lnTo>
                <a:lnTo>
                  <a:pt x="1517" y="453"/>
                </a:lnTo>
                <a:lnTo>
                  <a:pt x="1533" y="487"/>
                </a:lnTo>
                <a:lnTo>
                  <a:pt x="1547" y="525"/>
                </a:lnTo>
                <a:lnTo>
                  <a:pt x="1561" y="561"/>
                </a:lnTo>
                <a:lnTo>
                  <a:pt x="1571" y="599"/>
                </a:lnTo>
                <a:lnTo>
                  <a:pt x="1579" y="639"/>
                </a:lnTo>
                <a:lnTo>
                  <a:pt x="1587" y="677"/>
                </a:lnTo>
                <a:lnTo>
                  <a:pt x="1591" y="717"/>
                </a:lnTo>
                <a:lnTo>
                  <a:pt x="1595" y="758"/>
                </a:lnTo>
                <a:lnTo>
                  <a:pt x="1595" y="798"/>
                </a:lnTo>
                <a:lnTo>
                  <a:pt x="1595" y="798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B9A6735-521D-4A6D-A314-8E296F31D0D6}"/>
              </a:ext>
            </a:extLst>
          </p:cNvPr>
          <p:cNvGrpSpPr/>
          <p:nvPr/>
        </p:nvGrpSpPr>
        <p:grpSpPr>
          <a:xfrm>
            <a:off x="11647488" y="1755775"/>
            <a:ext cx="1454150" cy="1239838"/>
            <a:chOff x="11647488" y="1755775"/>
            <a:chExt cx="1454150" cy="1239838"/>
          </a:xfrm>
        </p:grpSpPr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42C7BF0-9682-4D7B-8985-1AB9032C3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9800" y="2000250"/>
              <a:ext cx="520700" cy="120650"/>
            </a:xfrm>
            <a:custGeom>
              <a:avLst/>
              <a:gdLst>
                <a:gd name="T0" fmla="*/ 308 w 328"/>
                <a:gd name="T1" fmla="*/ 0 h 76"/>
                <a:gd name="T2" fmla="*/ 308 w 328"/>
                <a:gd name="T3" fmla="*/ 0 h 76"/>
                <a:gd name="T4" fmla="*/ 288 w 328"/>
                <a:gd name="T5" fmla="*/ 8 h 76"/>
                <a:gd name="T6" fmla="*/ 262 w 328"/>
                <a:gd name="T7" fmla="*/ 16 h 76"/>
                <a:gd name="T8" fmla="*/ 230 w 328"/>
                <a:gd name="T9" fmla="*/ 22 h 76"/>
                <a:gd name="T10" fmla="*/ 192 w 328"/>
                <a:gd name="T11" fmla="*/ 30 h 76"/>
                <a:gd name="T12" fmla="*/ 150 w 328"/>
                <a:gd name="T13" fmla="*/ 36 h 76"/>
                <a:gd name="T14" fmla="*/ 106 w 328"/>
                <a:gd name="T15" fmla="*/ 42 h 76"/>
                <a:gd name="T16" fmla="*/ 60 w 328"/>
                <a:gd name="T17" fmla="*/ 46 h 76"/>
                <a:gd name="T18" fmla="*/ 14 w 328"/>
                <a:gd name="T19" fmla="*/ 48 h 76"/>
                <a:gd name="T20" fmla="*/ 14 w 328"/>
                <a:gd name="T21" fmla="*/ 48 h 76"/>
                <a:gd name="T22" fmla="*/ 8 w 328"/>
                <a:gd name="T23" fmla="*/ 50 h 76"/>
                <a:gd name="T24" fmla="*/ 4 w 328"/>
                <a:gd name="T25" fmla="*/ 54 h 76"/>
                <a:gd name="T26" fmla="*/ 0 w 328"/>
                <a:gd name="T27" fmla="*/ 58 h 76"/>
                <a:gd name="T28" fmla="*/ 0 w 328"/>
                <a:gd name="T29" fmla="*/ 64 h 76"/>
                <a:gd name="T30" fmla="*/ 0 w 328"/>
                <a:gd name="T31" fmla="*/ 64 h 76"/>
                <a:gd name="T32" fmla="*/ 2 w 328"/>
                <a:gd name="T33" fmla="*/ 68 h 76"/>
                <a:gd name="T34" fmla="*/ 4 w 328"/>
                <a:gd name="T35" fmla="*/ 72 h 76"/>
                <a:gd name="T36" fmla="*/ 8 w 328"/>
                <a:gd name="T37" fmla="*/ 76 h 76"/>
                <a:gd name="T38" fmla="*/ 14 w 328"/>
                <a:gd name="T39" fmla="*/ 76 h 76"/>
                <a:gd name="T40" fmla="*/ 14 w 328"/>
                <a:gd name="T41" fmla="*/ 76 h 76"/>
                <a:gd name="T42" fmla="*/ 14 w 328"/>
                <a:gd name="T43" fmla="*/ 76 h 76"/>
                <a:gd name="T44" fmla="*/ 14 w 328"/>
                <a:gd name="T45" fmla="*/ 76 h 76"/>
                <a:gd name="T46" fmla="*/ 58 w 328"/>
                <a:gd name="T47" fmla="*/ 74 h 76"/>
                <a:gd name="T48" fmla="*/ 104 w 328"/>
                <a:gd name="T49" fmla="*/ 70 h 76"/>
                <a:gd name="T50" fmla="*/ 148 w 328"/>
                <a:gd name="T51" fmla="*/ 64 h 76"/>
                <a:gd name="T52" fmla="*/ 192 w 328"/>
                <a:gd name="T53" fmla="*/ 58 h 76"/>
                <a:gd name="T54" fmla="*/ 232 w 328"/>
                <a:gd name="T55" fmla="*/ 50 h 76"/>
                <a:gd name="T56" fmla="*/ 268 w 328"/>
                <a:gd name="T57" fmla="*/ 42 h 76"/>
                <a:gd name="T58" fmla="*/ 298 w 328"/>
                <a:gd name="T59" fmla="*/ 34 h 76"/>
                <a:gd name="T60" fmla="*/ 320 w 328"/>
                <a:gd name="T61" fmla="*/ 26 h 76"/>
                <a:gd name="T62" fmla="*/ 320 w 328"/>
                <a:gd name="T63" fmla="*/ 26 h 76"/>
                <a:gd name="T64" fmla="*/ 324 w 328"/>
                <a:gd name="T65" fmla="*/ 24 h 76"/>
                <a:gd name="T66" fmla="*/ 328 w 328"/>
                <a:gd name="T67" fmla="*/ 18 h 76"/>
                <a:gd name="T68" fmla="*/ 328 w 328"/>
                <a:gd name="T69" fmla="*/ 14 h 76"/>
                <a:gd name="T70" fmla="*/ 326 w 328"/>
                <a:gd name="T71" fmla="*/ 8 h 76"/>
                <a:gd name="T72" fmla="*/ 326 w 328"/>
                <a:gd name="T73" fmla="*/ 8 h 76"/>
                <a:gd name="T74" fmla="*/ 324 w 328"/>
                <a:gd name="T75" fmla="*/ 4 h 76"/>
                <a:gd name="T76" fmla="*/ 320 w 328"/>
                <a:gd name="T77" fmla="*/ 0 h 76"/>
                <a:gd name="T78" fmla="*/ 314 w 328"/>
                <a:gd name="T79" fmla="*/ 0 h 76"/>
                <a:gd name="T80" fmla="*/ 308 w 328"/>
                <a:gd name="T81" fmla="*/ 0 h 76"/>
                <a:gd name="T82" fmla="*/ 308 w 328"/>
                <a:gd name="T8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76">
                  <a:moveTo>
                    <a:pt x="308" y="0"/>
                  </a:moveTo>
                  <a:lnTo>
                    <a:pt x="308" y="0"/>
                  </a:lnTo>
                  <a:lnTo>
                    <a:pt x="288" y="8"/>
                  </a:lnTo>
                  <a:lnTo>
                    <a:pt x="262" y="16"/>
                  </a:lnTo>
                  <a:lnTo>
                    <a:pt x="230" y="22"/>
                  </a:lnTo>
                  <a:lnTo>
                    <a:pt x="192" y="30"/>
                  </a:lnTo>
                  <a:lnTo>
                    <a:pt x="150" y="36"/>
                  </a:lnTo>
                  <a:lnTo>
                    <a:pt x="106" y="42"/>
                  </a:lnTo>
                  <a:lnTo>
                    <a:pt x="60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8" y="50"/>
                  </a:lnTo>
                  <a:lnTo>
                    <a:pt x="4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58" y="74"/>
                  </a:lnTo>
                  <a:lnTo>
                    <a:pt x="104" y="70"/>
                  </a:lnTo>
                  <a:lnTo>
                    <a:pt x="148" y="64"/>
                  </a:lnTo>
                  <a:lnTo>
                    <a:pt x="192" y="58"/>
                  </a:lnTo>
                  <a:lnTo>
                    <a:pt x="232" y="50"/>
                  </a:lnTo>
                  <a:lnTo>
                    <a:pt x="268" y="42"/>
                  </a:lnTo>
                  <a:lnTo>
                    <a:pt x="298" y="34"/>
                  </a:lnTo>
                  <a:lnTo>
                    <a:pt x="320" y="26"/>
                  </a:lnTo>
                  <a:lnTo>
                    <a:pt x="320" y="26"/>
                  </a:lnTo>
                  <a:lnTo>
                    <a:pt x="324" y="24"/>
                  </a:lnTo>
                  <a:lnTo>
                    <a:pt x="328" y="18"/>
                  </a:lnTo>
                  <a:lnTo>
                    <a:pt x="328" y="14"/>
                  </a:lnTo>
                  <a:lnTo>
                    <a:pt x="326" y="8"/>
                  </a:lnTo>
                  <a:lnTo>
                    <a:pt x="326" y="8"/>
                  </a:lnTo>
                  <a:lnTo>
                    <a:pt x="324" y="4"/>
                  </a:lnTo>
                  <a:lnTo>
                    <a:pt x="320" y="0"/>
                  </a:lnTo>
                  <a:lnTo>
                    <a:pt x="314" y="0"/>
                  </a:lnTo>
                  <a:lnTo>
                    <a:pt x="308" y="0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A4EC5EAA-CB97-4EC3-A923-78E497E73F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7488" y="1755775"/>
              <a:ext cx="1454150" cy="1239838"/>
            </a:xfrm>
            <a:custGeom>
              <a:avLst/>
              <a:gdLst>
                <a:gd name="T0" fmla="*/ 902 w 916"/>
                <a:gd name="T1" fmla="*/ 232 h 781"/>
                <a:gd name="T2" fmla="*/ 837 w 916"/>
                <a:gd name="T3" fmla="*/ 174 h 781"/>
                <a:gd name="T4" fmla="*/ 821 w 916"/>
                <a:gd name="T5" fmla="*/ 10 h 781"/>
                <a:gd name="T6" fmla="*/ 775 w 916"/>
                <a:gd name="T7" fmla="*/ 4 h 781"/>
                <a:gd name="T8" fmla="*/ 675 w 916"/>
                <a:gd name="T9" fmla="*/ 66 h 781"/>
                <a:gd name="T10" fmla="*/ 473 w 916"/>
                <a:gd name="T11" fmla="*/ 116 h 781"/>
                <a:gd name="T12" fmla="*/ 407 w 916"/>
                <a:gd name="T13" fmla="*/ 122 h 781"/>
                <a:gd name="T14" fmla="*/ 94 w 916"/>
                <a:gd name="T15" fmla="*/ 144 h 781"/>
                <a:gd name="T16" fmla="*/ 80 w 916"/>
                <a:gd name="T17" fmla="*/ 214 h 781"/>
                <a:gd name="T18" fmla="*/ 2 w 916"/>
                <a:gd name="T19" fmla="*/ 222 h 781"/>
                <a:gd name="T20" fmla="*/ 4 w 916"/>
                <a:gd name="T21" fmla="*/ 375 h 781"/>
                <a:gd name="T22" fmla="*/ 80 w 916"/>
                <a:gd name="T23" fmla="*/ 435 h 781"/>
                <a:gd name="T24" fmla="*/ 188 w 916"/>
                <a:gd name="T25" fmla="*/ 449 h 781"/>
                <a:gd name="T26" fmla="*/ 196 w 916"/>
                <a:gd name="T27" fmla="*/ 761 h 781"/>
                <a:gd name="T28" fmla="*/ 236 w 916"/>
                <a:gd name="T29" fmla="*/ 781 h 781"/>
                <a:gd name="T30" fmla="*/ 292 w 916"/>
                <a:gd name="T31" fmla="*/ 773 h 781"/>
                <a:gd name="T32" fmla="*/ 311 w 916"/>
                <a:gd name="T33" fmla="*/ 733 h 781"/>
                <a:gd name="T34" fmla="*/ 351 w 916"/>
                <a:gd name="T35" fmla="*/ 657 h 781"/>
                <a:gd name="T36" fmla="*/ 391 w 916"/>
                <a:gd name="T37" fmla="*/ 611 h 781"/>
                <a:gd name="T38" fmla="*/ 387 w 916"/>
                <a:gd name="T39" fmla="*/ 559 h 781"/>
                <a:gd name="T40" fmla="*/ 339 w 916"/>
                <a:gd name="T41" fmla="*/ 519 h 781"/>
                <a:gd name="T42" fmla="*/ 403 w 916"/>
                <a:gd name="T43" fmla="*/ 461 h 781"/>
                <a:gd name="T44" fmla="*/ 417 w 916"/>
                <a:gd name="T45" fmla="*/ 475 h 781"/>
                <a:gd name="T46" fmla="*/ 529 w 916"/>
                <a:gd name="T47" fmla="*/ 485 h 781"/>
                <a:gd name="T48" fmla="*/ 743 w 916"/>
                <a:gd name="T49" fmla="*/ 563 h 781"/>
                <a:gd name="T50" fmla="*/ 787 w 916"/>
                <a:gd name="T51" fmla="*/ 593 h 781"/>
                <a:gd name="T52" fmla="*/ 811 w 916"/>
                <a:gd name="T53" fmla="*/ 589 h 781"/>
                <a:gd name="T54" fmla="*/ 837 w 916"/>
                <a:gd name="T55" fmla="*/ 419 h 781"/>
                <a:gd name="T56" fmla="*/ 892 w 916"/>
                <a:gd name="T57" fmla="*/ 377 h 781"/>
                <a:gd name="T58" fmla="*/ 916 w 916"/>
                <a:gd name="T59" fmla="*/ 295 h 781"/>
                <a:gd name="T60" fmla="*/ 341 w 916"/>
                <a:gd name="T61" fmla="*/ 549 h 781"/>
                <a:gd name="T62" fmla="*/ 363 w 916"/>
                <a:gd name="T63" fmla="*/ 577 h 781"/>
                <a:gd name="T64" fmla="*/ 361 w 916"/>
                <a:gd name="T65" fmla="*/ 613 h 781"/>
                <a:gd name="T66" fmla="*/ 333 w 916"/>
                <a:gd name="T67" fmla="*/ 635 h 781"/>
                <a:gd name="T68" fmla="*/ 28 w 916"/>
                <a:gd name="T69" fmla="*/ 242 h 781"/>
                <a:gd name="T70" fmla="*/ 284 w 916"/>
                <a:gd name="T71" fmla="*/ 733 h 781"/>
                <a:gd name="T72" fmla="*/ 236 w 916"/>
                <a:gd name="T73" fmla="*/ 753 h 781"/>
                <a:gd name="T74" fmla="*/ 216 w 916"/>
                <a:gd name="T75" fmla="*/ 733 h 781"/>
                <a:gd name="T76" fmla="*/ 202 w 916"/>
                <a:gd name="T77" fmla="*/ 421 h 781"/>
                <a:gd name="T78" fmla="*/ 403 w 916"/>
                <a:gd name="T79" fmla="*/ 172 h 781"/>
                <a:gd name="T80" fmla="*/ 807 w 916"/>
                <a:gd name="T81" fmla="*/ 557 h 781"/>
                <a:gd name="T82" fmla="*/ 789 w 916"/>
                <a:gd name="T83" fmla="*/ 565 h 781"/>
                <a:gd name="T84" fmla="*/ 727 w 916"/>
                <a:gd name="T85" fmla="*/ 521 h 781"/>
                <a:gd name="T86" fmla="*/ 487 w 916"/>
                <a:gd name="T87" fmla="*/ 451 h 781"/>
                <a:gd name="T88" fmla="*/ 431 w 916"/>
                <a:gd name="T89" fmla="*/ 146 h 781"/>
                <a:gd name="T90" fmla="*/ 593 w 916"/>
                <a:gd name="T91" fmla="*/ 122 h 781"/>
                <a:gd name="T92" fmla="*/ 773 w 916"/>
                <a:gd name="T93" fmla="*/ 42 h 781"/>
                <a:gd name="T94" fmla="*/ 801 w 916"/>
                <a:gd name="T95" fmla="*/ 28 h 781"/>
                <a:gd name="T96" fmla="*/ 809 w 916"/>
                <a:gd name="T97" fmla="*/ 551 h 781"/>
                <a:gd name="T98" fmla="*/ 856 w 916"/>
                <a:gd name="T99" fmla="*/ 214 h 781"/>
                <a:gd name="T100" fmla="*/ 888 w 916"/>
                <a:gd name="T101" fmla="*/ 279 h 781"/>
                <a:gd name="T102" fmla="*/ 880 w 916"/>
                <a:gd name="T103" fmla="*/ 343 h 781"/>
                <a:gd name="T104" fmla="*/ 837 w 916"/>
                <a:gd name="T105" fmla="*/ 39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16" h="781">
                  <a:moveTo>
                    <a:pt x="916" y="295"/>
                  </a:moveTo>
                  <a:lnTo>
                    <a:pt x="916" y="295"/>
                  </a:lnTo>
                  <a:lnTo>
                    <a:pt x="914" y="273"/>
                  </a:lnTo>
                  <a:lnTo>
                    <a:pt x="910" y="252"/>
                  </a:lnTo>
                  <a:lnTo>
                    <a:pt x="902" y="232"/>
                  </a:lnTo>
                  <a:lnTo>
                    <a:pt x="892" y="214"/>
                  </a:lnTo>
                  <a:lnTo>
                    <a:pt x="880" y="200"/>
                  </a:lnTo>
                  <a:lnTo>
                    <a:pt x="868" y="188"/>
                  </a:lnTo>
                  <a:lnTo>
                    <a:pt x="852" y="178"/>
                  </a:lnTo>
                  <a:lnTo>
                    <a:pt x="837" y="174"/>
                  </a:lnTo>
                  <a:lnTo>
                    <a:pt x="837" y="42"/>
                  </a:lnTo>
                  <a:lnTo>
                    <a:pt x="837" y="42"/>
                  </a:lnTo>
                  <a:lnTo>
                    <a:pt x="835" y="30"/>
                  </a:lnTo>
                  <a:lnTo>
                    <a:pt x="829" y="18"/>
                  </a:lnTo>
                  <a:lnTo>
                    <a:pt x="821" y="10"/>
                  </a:lnTo>
                  <a:lnTo>
                    <a:pt x="811" y="2"/>
                  </a:lnTo>
                  <a:lnTo>
                    <a:pt x="811" y="2"/>
                  </a:lnTo>
                  <a:lnTo>
                    <a:pt x="799" y="0"/>
                  </a:lnTo>
                  <a:lnTo>
                    <a:pt x="787" y="0"/>
                  </a:lnTo>
                  <a:lnTo>
                    <a:pt x="775" y="4"/>
                  </a:lnTo>
                  <a:lnTo>
                    <a:pt x="765" y="12"/>
                  </a:lnTo>
                  <a:lnTo>
                    <a:pt x="765" y="12"/>
                  </a:lnTo>
                  <a:lnTo>
                    <a:pt x="743" y="28"/>
                  </a:lnTo>
                  <a:lnTo>
                    <a:pt x="713" y="48"/>
                  </a:lnTo>
                  <a:lnTo>
                    <a:pt x="675" y="66"/>
                  </a:lnTo>
                  <a:lnTo>
                    <a:pt x="631" y="82"/>
                  </a:lnTo>
                  <a:lnTo>
                    <a:pt x="583" y="96"/>
                  </a:lnTo>
                  <a:lnTo>
                    <a:pt x="529" y="108"/>
                  </a:lnTo>
                  <a:lnTo>
                    <a:pt x="503" y="112"/>
                  </a:lnTo>
                  <a:lnTo>
                    <a:pt x="473" y="116"/>
                  </a:lnTo>
                  <a:lnTo>
                    <a:pt x="445" y="118"/>
                  </a:lnTo>
                  <a:lnTo>
                    <a:pt x="417" y="118"/>
                  </a:lnTo>
                  <a:lnTo>
                    <a:pt x="417" y="118"/>
                  </a:lnTo>
                  <a:lnTo>
                    <a:pt x="411" y="120"/>
                  </a:lnTo>
                  <a:lnTo>
                    <a:pt x="407" y="122"/>
                  </a:lnTo>
                  <a:lnTo>
                    <a:pt x="403" y="126"/>
                  </a:lnTo>
                  <a:lnTo>
                    <a:pt x="403" y="132"/>
                  </a:lnTo>
                  <a:lnTo>
                    <a:pt x="403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88" y="144"/>
                  </a:lnTo>
                  <a:lnTo>
                    <a:pt x="84" y="148"/>
                  </a:lnTo>
                  <a:lnTo>
                    <a:pt x="82" y="152"/>
                  </a:lnTo>
                  <a:lnTo>
                    <a:pt x="80" y="158"/>
                  </a:lnTo>
                  <a:lnTo>
                    <a:pt x="80" y="214"/>
                  </a:lnTo>
                  <a:lnTo>
                    <a:pt x="14" y="214"/>
                  </a:lnTo>
                  <a:lnTo>
                    <a:pt x="14" y="214"/>
                  </a:lnTo>
                  <a:lnTo>
                    <a:pt x="8" y="214"/>
                  </a:lnTo>
                  <a:lnTo>
                    <a:pt x="4" y="218"/>
                  </a:lnTo>
                  <a:lnTo>
                    <a:pt x="2" y="222"/>
                  </a:lnTo>
                  <a:lnTo>
                    <a:pt x="0" y="228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2" y="371"/>
                  </a:lnTo>
                  <a:lnTo>
                    <a:pt x="4" y="375"/>
                  </a:lnTo>
                  <a:lnTo>
                    <a:pt x="8" y="379"/>
                  </a:lnTo>
                  <a:lnTo>
                    <a:pt x="14" y="379"/>
                  </a:lnTo>
                  <a:lnTo>
                    <a:pt x="80" y="379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2" y="441"/>
                  </a:lnTo>
                  <a:lnTo>
                    <a:pt x="84" y="445"/>
                  </a:lnTo>
                  <a:lnTo>
                    <a:pt x="88" y="447"/>
                  </a:lnTo>
                  <a:lnTo>
                    <a:pt x="94" y="449"/>
                  </a:lnTo>
                  <a:lnTo>
                    <a:pt x="188" y="449"/>
                  </a:lnTo>
                  <a:lnTo>
                    <a:pt x="188" y="733"/>
                  </a:lnTo>
                  <a:lnTo>
                    <a:pt x="188" y="733"/>
                  </a:lnTo>
                  <a:lnTo>
                    <a:pt x="188" y="743"/>
                  </a:lnTo>
                  <a:lnTo>
                    <a:pt x="192" y="751"/>
                  </a:lnTo>
                  <a:lnTo>
                    <a:pt x="196" y="761"/>
                  </a:lnTo>
                  <a:lnTo>
                    <a:pt x="202" y="767"/>
                  </a:lnTo>
                  <a:lnTo>
                    <a:pt x="208" y="773"/>
                  </a:lnTo>
                  <a:lnTo>
                    <a:pt x="216" y="777"/>
                  </a:lnTo>
                  <a:lnTo>
                    <a:pt x="226" y="781"/>
                  </a:lnTo>
                  <a:lnTo>
                    <a:pt x="236" y="781"/>
                  </a:lnTo>
                  <a:lnTo>
                    <a:pt x="264" y="781"/>
                  </a:lnTo>
                  <a:lnTo>
                    <a:pt x="264" y="781"/>
                  </a:lnTo>
                  <a:lnTo>
                    <a:pt x="274" y="781"/>
                  </a:lnTo>
                  <a:lnTo>
                    <a:pt x="284" y="777"/>
                  </a:lnTo>
                  <a:lnTo>
                    <a:pt x="292" y="773"/>
                  </a:lnTo>
                  <a:lnTo>
                    <a:pt x="297" y="767"/>
                  </a:lnTo>
                  <a:lnTo>
                    <a:pt x="303" y="761"/>
                  </a:lnTo>
                  <a:lnTo>
                    <a:pt x="307" y="751"/>
                  </a:lnTo>
                  <a:lnTo>
                    <a:pt x="311" y="743"/>
                  </a:lnTo>
                  <a:lnTo>
                    <a:pt x="311" y="733"/>
                  </a:lnTo>
                  <a:lnTo>
                    <a:pt x="311" y="663"/>
                  </a:lnTo>
                  <a:lnTo>
                    <a:pt x="325" y="663"/>
                  </a:lnTo>
                  <a:lnTo>
                    <a:pt x="325" y="663"/>
                  </a:lnTo>
                  <a:lnTo>
                    <a:pt x="339" y="661"/>
                  </a:lnTo>
                  <a:lnTo>
                    <a:pt x="351" y="657"/>
                  </a:lnTo>
                  <a:lnTo>
                    <a:pt x="363" y="651"/>
                  </a:lnTo>
                  <a:lnTo>
                    <a:pt x="373" y="643"/>
                  </a:lnTo>
                  <a:lnTo>
                    <a:pt x="381" y="635"/>
                  </a:lnTo>
                  <a:lnTo>
                    <a:pt x="387" y="623"/>
                  </a:lnTo>
                  <a:lnTo>
                    <a:pt x="391" y="611"/>
                  </a:lnTo>
                  <a:lnTo>
                    <a:pt x="391" y="597"/>
                  </a:lnTo>
                  <a:lnTo>
                    <a:pt x="391" y="585"/>
                  </a:lnTo>
                  <a:lnTo>
                    <a:pt x="391" y="585"/>
                  </a:lnTo>
                  <a:lnTo>
                    <a:pt x="391" y="571"/>
                  </a:lnTo>
                  <a:lnTo>
                    <a:pt x="387" y="559"/>
                  </a:lnTo>
                  <a:lnTo>
                    <a:pt x="381" y="547"/>
                  </a:lnTo>
                  <a:lnTo>
                    <a:pt x="373" y="537"/>
                  </a:lnTo>
                  <a:lnTo>
                    <a:pt x="363" y="529"/>
                  </a:lnTo>
                  <a:lnTo>
                    <a:pt x="351" y="523"/>
                  </a:lnTo>
                  <a:lnTo>
                    <a:pt x="339" y="519"/>
                  </a:lnTo>
                  <a:lnTo>
                    <a:pt x="325" y="519"/>
                  </a:lnTo>
                  <a:lnTo>
                    <a:pt x="311" y="519"/>
                  </a:lnTo>
                  <a:lnTo>
                    <a:pt x="311" y="449"/>
                  </a:lnTo>
                  <a:lnTo>
                    <a:pt x="403" y="449"/>
                  </a:lnTo>
                  <a:lnTo>
                    <a:pt x="403" y="461"/>
                  </a:lnTo>
                  <a:lnTo>
                    <a:pt x="403" y="461"/>
                  </a:lnTo>
                  <a:lnTo>
                    <a:pt x="403" y="465"/>
                  </a:lnTo>
                  <a:lnTo>
                    <a:pt x="407" y="471"/>
                  </a:lnTo>
                  <a:lnTo>
                    <a:pt x="411" y="473"/>
                  </a:lnTo>
                  <a:lnTo>
                    <a:pt x="417" y="475"/>
                  </a:lnTo>
                  <a:lnTo>
                    <a:pt x="417" y="475"/>
                  </a:lnTo>
                  <a:lnTo>
                    <a:pt x="445" y="475"/>
                  </a:lnTo>
                  <a:lnTo>
                    <a:pt x="473" y="477"/>
                  </a:lnTo>
                  <a:lnTo>
                    <a:pt x="503" y="481"/>
                  </a:lnTo>
                  <a:lnTo>
                    <a:pt x="529" y="485"/>
                  </a:lnTo>
                  <a:lnTo>
                    <a:pt x="583" y="497"/>
                  </a:lnTo>
                  <a:lnTo>
                    <a:pt x="631" y="511"/>
                  </a:lnTo>
                  <a:lnTo>
                    <a:pt x="675" y="527"/>
                  </a:lnTo>
                  <a:lnTo>
                    <a:pt x="713" y="545"/>
                  </a:lnTo>
                  <a:lnTo>
                    <a:pt x="743" y="563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73" y="587"/>
                  </a:lnTo>
                  <a:lnTo>
                    <a:pt x="779" y="591"/>
                  </a:lnTo>
                  <a:lnTo>
                    <a:pt x="787" y="593"/>
                  </a:lnTo>
                  <a:lnTo>
                    <a:pt x="795" y="593"/>
                  </a:lnTo>
                  <a:lnTo>
                    <a:pt x="795" y="593"/>
                  </a:lnTo>
                  <a:lnTo>
                    <a:pt x="803" y="593"/>
                  </a:lnTo>
                  <a:lnTo>
                    <a:pt x="811" y="589"/>
                  </a:lnTo>
                  <a:lnTo>
                    <a:pt x="811" y="589"/>
                  </a:lnTo>
                  <a:lnTo>
                    <a:pt x="821" y="583"/>
                  </a:lnTo>
                  <a:lnTo>
                    <a:pt x="829" y="575"/>
                  </a:lnTo>
                  <a:lnTo>
                    <a:pt x="835" y="563"/>
                  </a:lnTo>
                  <a:lnTo>
                    <a:pt x="837" y="551"/>
                  </a:lnTo>
                  <a:lnTo>
                    <a:pt x="837" y="419"/>
                  </a:lnTo>
                  <a:lnTo>
                    <a:pt x="837" y="419"/>
                  </a:lnTo>
                  <a:lnTo>
                    <a:pt x="852" y="415"/>
                  </a:lnTo>
                  <a:lnTo>
                    <a:pt x="868" y="405"/>
                  </a:lnTo>
                  <a:lnTo>
                    <a:pt x="880" y="393"/>
                  </a:lnTo>
                  <a:lnTo>
                    <a:pt x="892" y="377"/>
                  </a:lnTo>
                  <a:lnTo>
                    <a:pt x="902" y="361"/>
                  </a:lnTo>
                  <a:lnTo>
                    <a:pt x="910" y="341"/>
                  </a:lnTo>
                  <a:lnTo>
                    <a:pt x="914" y="319"/>
                  </a:lnTo>
                  <a:lnTo>
                    <a:pt x="916" y="295"/>
                  </a:lnTo>
                  <a:lnTo>
                    <a:pt x="916" y="295"/>
                  </a:lnTo>
                  <a:close/>
                  <a:moveTo>
                    <a:pt x="313" y="547"/>
                  </a:moveTo>
                  <a:lnTo>
                    <a:pt x="325" y="547"/>
                  </a:lnTo>
                  <a:lnTo>
                    <a:pt x="325" y="547"/>
                  </a:lnTo>
                  <a:lnTo>
                    <a:pt x="333" y="547"/>
                  </a:lnTo>
                  <a:lnTo>
                    <a:pt x="341" y="549"/>
                  </a:lnTo>
                  <a:lnTo>
                    <a:pt x="347" y="553"/>
                  </a:lnTo>
                  <a:lnTo>
                    <a:pt x="353" y="557"/>
                  </a:lnTo>
                  <a:lnTo>
                    <a:pt x="357" y="563"/>
                  </a:lnTo>
                  <a:lnTo>
                    <a:pt x="361" y="569"/>
                  </a:lnTo>
                  <a:lnTo>
                    <a:pt x="363" y="577"/>
                  </a:lnTo>
                  <a:lnTo>
                    <a:pt x="363" y="585"/>
                  </a:lnTo>
                  <a:lnTo>
                    <a:pt x="363" y="597"/>
                  </a:lnTo>
                  <a:lnTo>
                    <a:pt x="363" y="597"/>
                  </a:lnTo>
                  <a:lnTo>
                    <a:pt x="363" y="605"/>
                  </a:lnTo>
                  <a:lnTo>
                    <a:pt x="361" y="613"/>
                  </a:lnTo>
                  <a:lnTo>
                    <a:pt x="357" y="619"/>
                  </a:lnTo>
                  <a:lnTo>
                    <a:pt x="353" y="625"/>
                  </a:lnTo>
                  <a:lnTo>
                    <a:pt x="347" y="629"/>
                  </a:lnTo>
                  <a:lnTo>
                    <a:pt x="341" y="633"/>
                  </a:lnTo>
                  <a:lnTo>
                    <a:pt x="333" y="635"/>
                  </a:lnTo>
                  <a:lnTo>
                    <a:pt x="325" y="635"/>
                  </a:lnTo>
                  <a:lnTo>
                    <a:pt x="313" y="635"/>
                  </a:lnTo>
                  <a:lnTo>
                    <a:pt x="313" y="547"/>
                  </a:lnTo>
                  <a:close/>
                  <a:moveTo>
                    <a:pt x="28" y="351"/>
                  </a:moveTo>
                  <a:lnTo>
                    <a:pt x="28" y="242"/>
                  </a:lnTo>
                  <a:lnTo>
                    <a:pt x="80" y="242"/>
                  </a:lnTo>
                  <a:lnTo>
                    <a:pt x="80" y="351"/>
                  </a:lnTo>
                  <a:lnTo>
                    <a:pt x="28" y="351"/>
                  </a:lnTo>
                  <a:close/>
                  <a:moveTo>
                    <a:pt x="284" y="733"/>
                  </a:moveTo>
                  <a:lnTo>
                    <a:pt x="284" y="733"/>
                  </a:lnTo>
                  <a:lnTo>
                    <a:pt x="284" y="741"/>
                  </a:lnTo>
                  <a:lnTo>
                    <a:pt x="278" y="747"/>
                  </a:lnTo>
                  <a:lnTo>
                    <a:pt x="272" y="751"/>
                  </a:lnTo>
                  <a:lnTo>
                    <a:pt x="264" y="753"/>
                  </a:lnTo>
                  <a:lnTo>
                    <a:pt x="236" y="753"/>
                  </a:lnTo>
                  <a:lnTo>
                    <a:pt x="236" y="753"/>
                  </a:lnTo>
                  <a:lnTo>
                    <a:pt x="228" y="751"/>
                  </a:lnTo>
                  <a:lnTo>
                    <a:pt x="222" y="747"/>
                  </a:lnTo>
                  <a:lnTo>
                    <a:pt x="216" y="741"/>
                  </a:lnTo>
                  <a:lnTo>
                    <a:pt x="216" y="733"/>
                  </a:lnTo>
                  <a:lnTo>
                    <a:pt x="216" y="449"/>
                  </a:lnTo>
                  <a:lnTo>
                    <a:pt x="284" y="449"/>
                  </a:lnTo>
                  <a:lnTo>
                    <a:pt x="284" y="733"/>
                  </a:lnTo>
                  <a:close/>
                  <a:moveTo>
                    <a:pt x="297" y="421"/>
                  </a:moveTo>
                  <a:lnTo>
                    <a:pt x="202" y="421"/>
                  </a:lnTo>
                  <a:lnTo>
                    <a:pt x="108" y="421"/>
                  </a:lnTo>
                  <a:lnTo>
                    <a:pt x="108" y="365"/>
                  </a:lnTo>
                  <a:lnTo>
                    <a:pt x="108" y="228"/>
                  </a:lnTo>
                  <a:lnTo>
                    <a:pt x="108" y="172"/>
                  </a:lnTo>
                  <a:lnTo>
                    <a:pt x="403" y="172"/>
                  </a:lnTo>
                  <a:lnTo>
                    <a:pt x="403" y="421"/>
                  </a:lnTo>
                  <a:lnTo>
                    <a:pt x="297" y="421"/>
                  </a:lnTo>
                  <a:close/>
                  <a:moveTo>
                    <a:pt x="809" y="551"/>
                  </a:moveTo>
                  <a:lnTo>
                    <a:pt x="809" y="551"/>
                  </a:lnTo>
                  <a:lnTo>
                    <a:pt x="807" y="557"/>
                  </a:lnTo>
                  <a:lnTo>
                    <a:pt x="805" y="561"/>
                  </a:lnTo>
                  <a:lnTo>
                    <a:pt x="801" y="565"/>
                  </a:lnTo>
                  <a:lnTo>
                    <a:pt x="801" y="565"/>
                  </a:lnTo>
                  <a:lnTo>
                    <a:pt x="795" y="565"/>
                  </a:lnTo>
                  <a:lnTo>
                    <a:pt x="789" y="565"/>
                  </a:lnTo>
                  <a:lnTo>
                    <a:pt x="785" y="561"/>
                  </a:lnTo>
                  <a:lnTo>
                    <a:pt x="785" y="561"/>
                  </a:lnTo>
                  <a:lnTo>
                    <a:pt x="773" y="551"/>
                  </a:lnTo>
                  <a:lnTo>
                    <a:pt x="761" y="541"/>
                  </a:lnTo>
                  <a:lnTo>
                    <a:pt x="727" y="521"/>
                  </a:lnTo>
                  <a:lnTo>
                    <a:pt x="687" y="503"/>
                  </a:lnTo>
                  <a:lnTo>
                    <a:pt x="643" y="485"/>
                  </a:lnTo>
                  <a:lnTo>
                    <a:pt x="593" y="471"/>
                  </a:lnTo>
                  <a:lnTo>
                    <a:pt x="541" y="459"/>
                  </a:lnTo>
                  <a:lnTo>
                    <a:pt x="487" y="451"/>
                  </a:lnTo>
                  <a:lnTo>
                    <a:pt x="459" y="447"/>
                  </a:lnTo>
                  <a:lnTo>
                    <a:pt x="431" y="447"/>
                  </a:lnTo>
                  <a:lnTo>
                    <a:pt x="431" y="435"/>
                  </a:lnTo>
                  <a:lnTo>
                    <a:pt x="431" y="158"/>
                  </a:lnTo>
                  <a:lnTo>
                    <a:pt x="431" y="146"/>
                  </a:lnTo>
                  <a:lnTo>
                    <a:pt x="431" y="146"/>
                  </a:lnTo>
                  <a:lnTo>
                    <a:pt x="459" y="144"/>
                  </a:lnTo>
                  <a:lnTo>
                    <a:pt x="487" y="142"/>
                  </a:lnTo>
                  <a:lnTo>
                    <a:pt x="541" y="134"/>
                  </a:lnTo>
                  <a:lnTo>
                    <a:pt x="593" y="122"/>
                  </a:lnTo>
                  <a:lnTo>
                    <a:pt x="643" y="108"/>
                  </a:lnTo>
                  <a:lnTo>
                    <a:pt x="687" y="90"/>
                  </a:lnTo>
                  <a:lnTo>
                    <a:pt x="727" y="72"/>
                  </a:lnTo>
                  <a:lnTo>
                    <a:pt x="761" y="52"/>
                  </a:lnTo>
                  <a:lnTo>
                    <a:pt x="773" y="42"/>
                  </a:lnTo>
                  <a:lnTo>
                    <a:pt x="785" y="32"/>
                  </a:lnTo>
                  <a:lnTo>
                    <a:pt x="785" y="32"/>
                  </a:lnTo>
                  <a:lnTo>
                    <a:pt x="789" y="28"/>
                  </a:lnTo>
                  <a:lnTo>
                    <a:pt x="795" y="28"/>
                  </a:lnTo>
                  <a:lnTo>
                    <a:pt x="801" y="28"/>
                  </a:lnTo>
                  <a:lnTo>
                    <a:pt x="801" y="28"/>
                  </a:lnTo>
                  <a:lnTo>
                    <a:pt x="805" y="32"/>
                  </a:lnTo>
                  <a:lnTo>
                    <a:pt x="807" y="36"/>
                  </a:lnTo>
                  <a:lnTo>
                    <a:pt x="809" y="42"/>
                  </a:lnTo>
                  <a:lnTo>
                    <a:pt x="809" y="551"/>
                  </a:lnTo>
                  <a:close/>
                  <a:moveTo>
                    <a:pt x="837" y="391"/>
                  </a:moveTo>
                  <a:lnTo>
                    <a:pt x="837" y="202"/>
                  </a:lnTo>
                  <a:lnTo>
                    <a:pt x="837" y="202"/>
                  </a:lnTo>
                  <a:lnTo>
                    <a:pt x="847" y="206"/>
                  </a:lnTo>
                  <a:lnTo>
                    <a:pt x="856" y="214"/>
                  </a:lnTo>
                  <a:lnTo>
                    <a:pt x="866" y="224"/>
                  </a:lnTo>
                  <a:lnTo>
                    <a:pt x="874" y="236"/>
                  </a:lnTo>
                  <a:lnTo>
                    <a:pt x="880" y="248"/>
                  </a:lnTo>
                  <a:lnTo>
                    <a:pt x="884" y="263"/>
                  </a:lnTo>
                  <a:lnTo>
                    <a:pt x="888" y="279"/>
                  </a:lnTo>
                  <a:lnTo>
                    <a:pt x="888" y="295"/>
                  </a:lnTo>
                  <a:lnTo>
                    <a:pt x="888" y="295"/>
                  </a:lnTo>
                  <a:lnTo>
                    <a:pt x="888" y="313"/>
                  </a:lnTo>
                  <a:lnTo>
                    <a:pt x="884" y="329"/>
                  </a:lnTo>
                  <a:lnTo>
                    <a:pt x="880" y="343"/>
                  </a:lnTo>
                  <a:lnTo>
                    <a:pt x="874" y="357"/>
                  </a:lnTo>
                  <a:lnTo>
                    <a:pt x="866" y="369"/>
                  </a:lnTo>
                  <a:lnTo>
                    <a:pt x="856" y="379"/>
                  </a:lnTo>
                  <a:lnTo>
                    <a:pt x="847" y="387"/>
                  </a:lnTo>
                  <a:lnTo>
                    <a:pt x="837" y="391"/>
                  </a:lnTo>
                  <a:lnTo>
                    <a:pt x="837" y="39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464F3C3B-092A-4A56-A693-94CF5A523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095500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0 h 28"/>
                <a:gd name="T8" fmla="*/ 4 w 195"/>
                <a:gd name="T9" fmla="*/ 4 h 28"/>
                <a:gd name="T10" fmla="*/ 2 w 195"/>
                <a:gd name="T11" fmla="*/ 8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18 h 28"/>
                <a:gd name="T18" fmla="*/ 4 w 195"/>
                <a:gd name="T19" fmla="*/ 24 h 28"/>
                <a:gd name="T20" fmla="*/ 8 w 195"/>
                <a:gd name="T21" fmla="*/ 26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6 h 28"/>
                <a:gd name="T30" fmla="*/ 189 w 195"/>
                <a:gd name="T31" fmla="*/ 24 h 28"/>
                <a:gd name="T32" fmla="*/ 193 w 195"/>
                <a:gd name="T33" fmla="*/ 18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8 h 28"/>
                <a:gd name="T40" fmla="*/ 189 w 195"/>
                <a:gd name="T41" fmla="*/ 4 h 28"/>
                <a:gd name="T42" fmla="*/ 185 w 195"/>
                <a:gd name="T43" fmla="*/ 0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8" y="26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6"/>
                  </a:lnTo>
                  <a:lnTo>
                    <a:pt x="189" y="24"/>
                  </a:lnTo>
                  <a:lnTo>
                    <a:pt x="193" y="18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8"/>
                  </a:lnTo>
                  <a:lnTo>
                    <a:pt x="189" y="4"/>
                  </a:lnTo>
                  <a:lnTo>
                    <a:pt x="185" y="0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7D79D3D1-434B-4A8C-968C-589D50092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201863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2 h 28"/>
                <a:gd name="T8" fmla="*/ 4 w 195"/>
                <a:gd name="T9" fmla="*/ 6 h 28"/>
                <a:gd name="T10" fmla="*/ 2 w 195"/>
                <a:gd name="T11" fmla="*/ 10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20 h 28"/>
                <a:gd name="T18" fmla="*/ 4 w 195"/>
                <a:gd name="T19" fmla="*/ 24 h 28"/>
                <a:gd name="T20" fmla="*/ 8 w 195"/>
                <a:gd name="T21" fmla="*/ 28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8 h 28"/>
                <a:gd name="T30" fmla="*/ 189 w 195"/>
                <a:gd name="T31" fmla="*/ 24 h 28"/>
                <a:gd name="T32" fmla="*/ 193 w 195"/>
                <a:gd name="T33" fmla="*/ 20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10 h 28"/>
                <a:gd name="T40" fmla="*/ 189 w 195"/>
                <a:gd name="T41" fmla="*/ 6 h 28"/>
                <a:gd name="T42" fmla="*/ 185 w 195"/>
                <a:gd name="T43" fmla="*/ 2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8"/>
                  </a:lnTo>
                  <a:lnTo>
                    <a:pt x="189" y="24"/>
                  </a:lnTo>
                  <a:lnTo>
                    <a:pt x="193" y="20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10"/>
                  </a:lnTo>
                  <a:lnTo>
                    <a:pt x="189" y="6"/>
                  </a:lnTo>
                  <a:lnTo>
                    <a:pt x="185" y="2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042B1DF7-0EAF-47DE-894B-30A3AE61A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8313" y="2312988"/>
              <a:ext cx="309563" cy="44450"/>
            </a:xfrm>
            <a:custGeom>
              <a:avLst/>
              <a:gdLst>
                <a:gd name="T0" fmla="*/ 181 w 195"/>
                <a:gd name="T1" fmla="*/ 0 h 28"/>
                <a:gd name="T2" fmla="*/ 14 w 195"/>
                <a:gd name="T3" fmla="*/ 0 h 28"/>
                <a:gd name="T4" fmla="*/ 14 w 195"/>
                <a:gd name="T5" fmla="*/ 0 h 28"/>
                <a:gd name="T6" fmla="*/ 8 w 195"/>
                <a:gd name="T7" fmla="*/ 2 h 28"/>
                <a:gd name="T8" fmla="*/ 4 w 195"/>
                <a:gd name="T9" fmla="*/ 4 h 28"/>
                <a:gd name="T10" fmla="*/ 2 w 195"/>
                <a:gd name="T11" fmla="*/ 8 h 28"/>
                <a:gd name="T12" fmla="*/ 0 w 195"/>
                <a:gd name="T13" fmla="*/ 14 h 28"/>
                <a:gd name="T14" fmla="*/ 0 w 195"/>
                <a:gd name="T15" fmla="*/ 14 h 28"/>
                <a:gd name="T16" fmla="*/ 2 w 195"/>
                <a:gd name="T17" fmla="*/ 20 h 28"/>
                <a:gd name="T18" fmla="*/ 4 w 195"/>
                <a:gd name="T19" fmla="*/ 24 h 28"/>
                <a:gd name="T20" fmla="*/ 8 w 195"/>
                <a:gd name="T21" fmla="*/ 28 h 28"/>
                <a:gd name="T22" fmla="*/ 14 w 195"/>
                <a:gd name="T23" fmla="*/ 28 h 28"/>
                <a:gd name="T24" fmla="*/ 181 w 195"/>
                <a:gd name="T25" fmla="*/ 28 h 28"/>
                <a:gd name="T26" fmla="*/ 181 w 195"/>
                <a:gd name="T27" fmla="*/ 28 h 28"/>
                <a:gd name="T28" fmla="*/ 185 w 195"/>
                <a:gd name="T29" fmla="*/ 28 h 28"/>
                <a:gd name="T30" fmla="*/ 189 w 195"/>
                <a:gd name="T31" fmla="*/ 24 h 28"/>
                <a:gd name="T32" fmla="*/ 193 w 195"/>
                <a:gd name="T33" fmla="*/ 20 h 28"/>
                <a:gd name="T34" fmla="*/ 195 w 195"/>
                <a:gd name="T35" fmla="*/ 14 h 28"/>
                <a:gd name="T36" fmla="*/ 195 w 195"/>
                <a:gd name="T37" fmla="*/ 14 h 28"/>
                <a:gd name="T38" fmla="*/ 193 w 195"/>
                <a:gd name="T39" fmla="*/ 8 h 28"/>
                <a:gd name="T40" fmla="*/ 189 w 195"/>
                <a:gd name="T41" fmla="*/ 4 h 28"/>
                <a:gd name="T42" fmla="*/ 185 w 195"/>
                <a:gd name="T43" fmla="*/ 2 h 28"/>
                <a:gd name="T44" fmla="*/ 181 w 195"/>
                <a:gd name="T45" fmla="*/ 0 h 28"/>
                <a:gd name="T46" fmla="*/ 181 w 195"/>
                <a:gd name="T4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28">
                  <a:moveTo>
                    <a:pt x="181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8" y="28"/>
                  </a:lnTo>
                  <a:lnTo>
                    <a:pt x="14" y="28"/>
                  </a:lnTo>
                  <a:lnTo>
                    <a:pt x="181" y="28"/>
                  </a:lnTo>
                  <a:lnTo>
                    <a:pt x="181" y="28"/>
                  </a:lnTo>
                  <a:lnTo>
                    <a:pt x="185" y="28"/>
                  </a:lnTo>
                  <a:lnTo>
                    <a:pt x="189" y="24"/>
                  </a:lnTo>
                  <a:lnTo>
                    <a:pt x="193" y="20"/>
                  </a:lnTo>
                  <a:lnTo>
                    <a:pt x="195" y="14"/>
                  </a:lnTo>
                  <a:lnTo>
                    <a:pt x="195" y="14"/>
                  </a:lnTo>
                  <a:lnTo>
                    <a:pt x="193" y="8"/>
                  </a:lnTo>
                  <a:lnTo>
                    <a:pt x="189" y="4"/>
                  </a:lnTo>
                  <a:lnTo>
                    <a:pt x="185" y="2"/>
                  </a:lnTo>
                  <a:lnTo>
                    <a:pt x="181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1" name="Freeform 15">
            <a:extLst>
              <a:ext uri="{FF2B5EF4-FFF2-40B4-BE49-F238E27FC236}">
                <a16:creationId xmlns:a16="http://schemas.microsoft.com/office/drawing/2014/main" id="{EC033BD8-38CF-4EC3-B78A-C0D1AFD7199A}"/>
              </a:ext>
            </a:extLst>
          </p:cNvPr>
          <p:cNvSpPr>
            <a:spLocks/>
          </p:cNvSpPr>
          <p:nvPr/>
        </p:nvSpPr>
        <p:spPr bwMode="auto">
          <a:xfrm>
            <a:off x="11109325" y="6278458"/>
            <a:ext cx="2532063" cy="2535238"/>
          </a:xfrm>
          <a:custGeom>
            <a:avLst/>
            <a:gdLst>
              <a:gd name="T0" fmla="*/ 1595 w 1595"/>
              <a:gd name="T1" fmla="*/ 839 h 1597"/>
              <a:gd name="T2" fmla="*/ 1579 w 1595"/>
              <a:gd name="T3" fmla="*/ 958 h 1597"/>
              <a:gd name="T4" fmla="*/ 1547 w 1595"/>
              <a:gd name="T5" fmla="*/ 1072 h 1597"/>
              <a:gd name="T6" fmla="*/ 1499 w 1595"/>
              <a:gd name="T7" fmla="*/ 1178 h 1597"/>
              <a:gd name="T8" fmla="*/ 1437 w 1595"/>
              <a:gd name="T9" fmla="*/ 1276 h 1597"/>
              <a:gd name="T10" fmla="*/ 1361 w 1595"/>
              <a:gd name="T11" fmla="*/ 1364 h 1597"/>
              <a:gd name="T12" fmla="*/ 1275 w 1595"/>
              <a:gd name="T13" fmla="*/ 1437 h 1597"/>
              <a:gd name="T14" fmla="*/ 1178 w 1595"/>
              <a:gd name="T15" fmla="*/ 1499 h 1597"/>
              <a:gd name="T16" fmla="*/ 1072 w 1595"/>
              <a:gd name="T17" fmla="*/ 1547 h 1597"/>
              <a:gd name="T18" fmla="*/ 958 w 1595"/>
              <a:gd name="T19" fmla="*/ 1581 h 1597"/>
              <a:gd name="T20" fmla="*/ 838 w 1595"/>
              <a:gd name="T21" fmla="*/ 1595 h 1597"/>
              <a:gd name="T22" fmla="*/ 756 w 1595"/>
              <a:gd name="T23" fmla="*/ 1595 h 1597"/>
              <a:gd name="T24" fmla="*/ 636 w 1595"/>
              <a:gd name="T25" fmla="*/ 1581 h 1597"/>
              <a:gd name="T26" fmla="*/ 523 w 1595"/>
              <a:gd name="T27" fmla="*/ 1547 h 1597"/>
              <a:gd name="T28" fmla="*/ 417 w 1595"/>
              <a:gd name="T29" fmla="*/ 1499 h 1597"/>
              <a:gd name="T30" fmla="*/ 319 w 1595"/>
              <a:gd name="T31" fmla="*/ 1437 h 1597"/>
              <a:gd name="T32" fmla="*/ 233 w 1595"/>
              <a:gd name="T33" fmla="*/ 1364 h 1597"/>
              <a:gd name="T34" fmla="*/ 157 w 1595"/>
              <a:gd name="T35" fmla="*/ 1276 h 1597"/>
              <a:gd name="T36" fmla="*/ 95 w 1595"/>
              <a:gd name="T37" fmla="*/ 1178 h 1597"/>
              <a:gd name="T38" fmla="*/ 48 w 1595"/>
              <a:gd name="T39" fmla="*/ 1072 h 1597"/>
              <a:gd name="T40" fmla="*/ 16 w 1595"/>
              <a:gd name="T41" fmla="*/ 958 h 1597"/>
              <a:gd name="T42" fmla="*/ 0 w 1595"/>
              <a:gd name="T43" fmla="*/ 839 h 1597"/>
              <a:gd name="T44" fmla="*/ 0 w 1595"/>
              <a:gd name="T45" fmla="*/ 757 h 1597"/>
              <a:gd name="T46" fmla="*/ 16 w 1595"/>
              <a:gd name="T47" fmla="*/ 637 h 1597"/>
              <a:gd name="T48" fmla="*/ 48 w 1595"/>
              <a:gd name="T49" fmla="*/ 523 h 1597"/>
              <a:gd name="T50" fmla="*/ 95 w 1595"/>
              <a:gd name="T51" fmla="*/ 417 h 1597"/>
              <a:gd name="T52" fmla="*/ 157 w 1595"/>
              <a:gd name="T53" fmla="*/ 320 h 1597"/>
              <a:gd name="T54" fmla="*/ 233 w 1595"/>
              <a:gd name="T55" fmla="*/ 234 h 1597"/>
              <a:gd name="T56" fmla="*/ 319 w 1595"/>
              <a:gd name="T57" fmla="*/ 158 h 1597"/>
              <a:gd name="T58" fmla="*/ 417 w 1595"/>
              <a:gd name="T59" fmla="*/ 96 h 1597"/>
              <a:gd name="T60" fmla="*/ 523 w 1595"/>
              <a:gd name="T61" fmla="*/ 48 h 1597"/>
              <a:gd name="T62" fmla="*/ 636 w 1595"/>
              <a:gd name="T63" fmla="*/ 16 h 1597"/>
              <a:gd name="T64" fmla="*/ 756 w 1595"/>
              <a:gd name="T65" fmla="*/ 0 h 1597"/>
              <a:gd name="T66" fmla="*/ 838 w 1595"/>
              <a:gd name="T67" fmla="*/ 0 h 1597"/>
              <a:gd name="T68" fmla="*/ 958 w 1595"/>
              <a:gd name="T69" fmla="*/ 16 h 1597"/>
              <a:gd name="T70" fmla="*/ 1072 w 1595"/>
              <a:gd name="T71" fmla="*/ 48 h 1597"/>
              <a:gd name="T72" fmla="*/ 1178 w 1595"/>
              <a:gd name="T73" fmla="*/ 96 h 1597"/>
              <a:gd name="T74" fmla="*/ 1275 w 1595"/>
              <a:gd name="T75" fmla="*/ 158 h 1597"/>
              <a:gd name="T76" fmla="*/ 1361 w 1595"/>
              <a:gd name="T77" fmla="*/ 234 h 1597"/>
              <a:gd name="T78" fmla="*/ 1437 w 1595"/>
              <a:gd name="T79" fmla="*/ 320 h 1597"/>
              <a:gd name="T80" fmla="*/ 1499 w 1595"/>
              <a:gd name="T81" fmla="*/ 417 h 1597"/>
              <a:gd name="T82" fmla="*/ 1547 w 1595"/>
              <a:gd name="T83" fmla="*/ 523 h 1597"/>
              <a:gd name="T84" fmla="*/ 1579 w 1595"/>
              <a:gd name="T85" fmla="*/ 637 h 1597"/>
              <a:gd name="T86" fmla="*/ 1595 w 1595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5" h="1597">
                <a:moveTo>
                  <a:pt x="1595" y="799"/>
                </a:moveTo>
                <a:lnTo>
                  <a:pt x="1595" y="799"/>
                </a:lnTo>
                <a:lnTo>
                  <a:pt x="1595" y="839"/>
                </a:lnTo>
                <a:lnTo>
                  <a:pt x="1591" y="880"/>
                </a:lnTo>
                <a:lnTo>
                  <a:pt x="1587" y="920"/>
                </a:lnTo>
                <a:lnTo>
                  <a:pt x="1579" y="958"/>
                </a:lnTo>
                <a:lnTo>
                  <a:pt x="1571" y="998"/>
                </a:lnTo>
                <a:lnTo>
                  <a:pt x="1561" y="1036"/>
                </a:lnTo>
                <a:lnTo>
                  <a:pt x="1547" y="1072"/>
                </a:lnTo>
                <a:lnTo>
                  <a:pt x="1533" y="1108"/>
                </a:lnTo>
                <a:lnTo>
                  <a:pt x="1517" y="1144"/>
                </a:lnTo>
                <a:lnTo>
                  <a:pt x="1499" y="1178"/>
                </a:lnTo>
                <a:lnTo>
                  <a:pt x="1481" y="1212"/>
                </a:lnTo>
                <a:lnTo>
                  <a:pt x="1459" y="1244"/>
                </a:lnTo>
                <a:lnTo>
                  <a:pt x="1437" y="1276"/>
                </a:lnTo>
                <a:lnTo>
                  <a:pt x="1413" y="1306"/>
                </a:lnTo>
                <a:lnTo>
                  <a:pt x="1389" y="1336"/>
                </a:lnTo>
                <a:lnTo>
                  <a:pt x="1361" y="1364"/>
                </a:lnTo>
                <a:lnTo>
                  <a:pt x="1333" y="1390"/>
                </a:lnTo>
                <a:lnTo>
                  <a:pt x="1305" y="1413"/>
                </a:lnTo>
                <a:lnTo>
                  <a:pt x="1275" y="1437"/>
                </a:lnTo>
                <a:lnTo>
                  <a:pt x="1243" y="1459"/>
                </a:lnTo>
                <a:lnTo>
                  <a:pt x="1211" y="1481"/>
                </a:lnTo>
                <a:lnTo>
                  <a:pt x="1178" y="1499"/>
                </a:lnTo>
                <a:lnTo>
                  <a:pt x="1144" y="1517"/>
                </a:lnTo>
                <a:lnTo>
                  <a:pt x="1108" y="1533"/>
                </a:lnTo>
                <a:lnTo>
                  <a:pt x="1072" y="1547"/>
                </a:lnTo>
                <a:lnTo>
                  <a:pt x="1034" y="1561"/>
                </a:lnTo>
                <a:lnTo>
                  <a:pt x="996" y="1571"/>
                </a:lnTo>
                <a:lnTo>
                  <a:pt x="958" y="1581"/>
                </a:lnTo>
                <a:lnTo>
                  <a:pt x="918" y="1587"/>
                </a:lnTo>
                <a:lnTo>
                  <a:pt x="878" y="1593"/>
                </a:lnTo>
                <a:lnTo>
                  <a:pt x="838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6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6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3" y="1547"/>
                </a:lnTo>
                <a:lnTo>
                  <a:pt x="487" y="1533"/>
                </a:lnTo>
                <a:lnTo>
                  <a:pt x="451" y="1517"/>
                </a:lnTo>
                <a:lnTo>
                  <a:pt x="417" y="1499"/>
                </a:lnTo>
                <a:lnTo>
                  <a:pt x="383" y="1481"/>
                </a:lnTo>
                <a:lnTo>
                  <a:pt x="351" y="1459"/>
                </a:lnTo>
                <a:lnTo>
                  <a:pt x="319" y="1437"/>
                </a:lnTo>
                <a:lnTo>
                  <a:pt x="289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5" y="1336"/>
                </a:lnTo>
                <a:lnTo>
                  <a:pt x="181" y="1306"/>
                </a:lnTo>
                <a:lnTo>
                  <a:pt x="157" y="1276"/>
                </a:lnTo>
                <a:lnTo>
                  <a:pt x="135" y="1244"/>
                </a:lnTo>
                <a:lnTo>
                  <a:pt x="113" y="1212"/>
                </a:lnTo>
                <a:lnTo>
                  <a:pt x="95" y="1178"/>
                </a:lnTo>
                <a:lnTo>
                  <a:pt x="77" y="1144"/>
                </a:lnTo>
                <a:lnTo>
                  <a:pt x="62" y="1108"/>
                </a:lnTo>
                <a:lnTo>
                  <a:pt x="48" y="1072"/>
                </a:lnTo>
                <a:lnTo>
                  <a:pt x="36" y="1036"/>
                </a:lnTo>
                <a:lnTo>
                  <a:pt x="24" y="998"/>
                </a:lnTo>
                <a:lnTo>
                  <a:pt x="16" y="958"/>
                </a:lnTo>
                <a:lnTo>
                  <a:pt x="8" y="920"/>
                </a:lnTo>
                <a:lnTo>
                  <a:pt x="4" y="880"/>
                </a:lnTo>
                <a:lnTo>
                  <a:pt x="0" y="839"/>
                </a:lnTo>
                <a:lnTo>
                  <a:pt x="0" y="799"/>
                </a:lnTo>
                <a:lnTo>
                  <a:pt x="0" y="799"/>
                </a:lnTo>
                <a:lnTo>
                  <a:pt x="0" y="757"/>
                </a:lnTo>
                <a:lnTo>
                  <a:pt x="4" y="717"/>
                </a:lnTo>
                <a:lnTo>
                  <a:pt x="8" y="677"/>
                </a:lnTo>
                <a:lnTo>
                  <a:pt x="16" y="637"/>
                </a:lnTo>
                <a:lnTo>
                  <a:pt x="24" y="599"/>
                </a:lnTo>
                <a:lnTo>
                  <a:pt x="36" y="561"/>
                </a:lnTo>
                <a:lnTo>
                  <a:pt x="48" y="523"/>
                </a:lnTo>
                <a:lnTo>
                  <a:pt x="62" y="487"/>
                </a:lnTo>
                <a:lnTo>
                  <a:pt x="77" y="451"/>
                </a:lnTo>
                <a:lnTo>
                  <a:pt x="95" y="417"/>
                </a:lnTo>
                <a:lnTo>
                  <a:pt x="113" y="383"/>
                </a:lnTo>
                <a:lnTo>
                  <a:pt x="135" y="351"/>
                </a:lnTo>
                <a:lnTo>
                  <a:pt x="157" y="320"/>
                </a:lnTo>
                <a:lnTo>
                  <a:pt x="181" y="290"/>
                </a:lnTo>
                <a:lnTo>
                  <a:pt x="205" y="262"/>
                </a:lnTo>
                <a:lnTo>
                  <a:pt x="233" y="234"/>
                </a:lnTo>
                <a:lnTo>
                  <a:pt x="261" y="208"/>
                </a:lnTo>
                <a:lnTo>
                  <a:pt x="289" y="182"/>
                </a:lnTo>
                <a:lnTo>
                  <a:pt x="319" y="158"/>
                </a:lnTo>
                <a:lnTo>
                  <a:pt x="351" y="136"/>
                </a:lnTo>
                <a:lnTo>
                  <a:pt x="383" y="116"/>
                </a:lnTo>
                <a:lnTo>
                  <a:pt x="417" y="96"/>
                </a:lnTo>
                <a:lnTo>
                  <a:pt x="451" y="78"/>
                </a:lnTo>
                <a:lnTo>
                  <a:pt x="487" y="62"/>
                </a:lnTo>
                <a:lnTo>
                  <a:pt x="523" y="48"/>
                </a:lnTo>
                <a:lnTo>
                  <a:pt x="561" y="36"/>
                </a:lnTo>
                <a:lnTo>
                  <a:pt x="599" y="24"/>
                </a:lnTo>
                <a:lnTo>
                  <a:pt x="636" y="16"/>
                </a:lnTo>
                <a:lnTo>
                  <a:pt x="676" y="8"/>
                </a:lnTo>
                <a:lnTo>
                  <a:pt x="716" y="4"/>
                </a:lnTo>
                <a:lnTo>
                  <a:pt x="756" y="0"/>
                </a:lnTo>
                <a:lnTo>
                  <a:pt x="798" y="0"/>
                </a:lnTo>
                <a:lnTo>
                  <a:pt x="798" y="0"/>
                </a:lnTo>
                <a:lnTo>
                  <a:pt x="838" y="0"/>
                </a:lnTo>
                <a:lnTo>
                  <a:pt x="878" y="4"/>
                </a:lnTo>
                <a:lnTo>
                  <a:pt x="918" y="8"/>
                </a:lnTo>
                <a:lnTo>
                  <a:pt x="958" y="16"/>
                </a:lnTo>
                <a:lnTo>
                  <a:pt x="996" y="24"/>
                </a:lnTo>
                <a:lnTo>
                  <a:pt x="1034" y="36"/>
                </a:lnTo>
                <a:lnTo>
                  <a:pt x="1072" y="48"/>
                </a:lnTo>
                <a:lnTo>
                  <a:pt x="1108" y="62"/>
                </a:lnTo>
                <a:lnTo>
                  <a:pt x="1144" y="78"/>
                </a:lnTo>
                <a:lnTo>
                  <a:pt x="1178" y="96"/>
                </a:lnTo>
                <a:lnTo>
                  <a:pt x="1211" y="116"/>
                </a:lnTo>
                <a:lnTo>
                  <a:pt x="1243" y="136"/>
                </a:lnTo>
                <a:lnTo>
                  <a:pt x="1275" y="158"/>
                </a:lnTo>
                <a:lnTo>
                  <a:pt x="1305" y="182"/>
                </a:lnTo>
                <a:lnTo>
                  <a:pt x="1333" y="208"/>
                </a:lnTo>
                <a:lnTo>
                  <a:pt x="1361" y="234"/>
                </a:lnTo>
                <a:lnTo>
                  <a:pt x="1389" y="262"/>
                </a:lnTo>
                <a:lnTo>
                  <a:pt x="1413" y="290"/>
                </a:lnTo>
                <a:lnTo>
                  <a:pt x="1437" y="320"/>
                </a:lnTo>
                <a:lnTo>
                  <a:pt x="1459" y="351"/>
                </a:lnTo>
                <a:lnTo>
                  <a:pt x="1481" y="383"/>
                </a:lnTo>
                <a:lnTo>
                  <a:pt x="1499" y="417"/>
                </a:lnTo>
                <a:lnTo>
                  <a:pt x="1517" y="451"/>
                </a:lnTo>
                <a:lnTo>
                  <a:pt x="1533" y="487"/>
                </a:lnTo>
                <a:lnTo>
                  <a:pt x="1547" y="523"/>
                </a:lnTo>
                <a:lnTo>
                  <a:pt x="1561" y="561"/>
                </a:lnTo>
                <a:lnTo>
                  <a:pt x="1571" y="599"/>
                </a:lnTo>
                <a:lnTo>
                  <a:pt x="1579" y="637"/>
                </a:lnTo>
                <a:lnTo>
                  <a:pt x="1587" y="677"/>
                </a:lnTo>
                <a:lnTo>
                  <a:pt x="1591" y="717"/>
                </a:lnTo>
                <a:lnTo>
                  <a:pt x="1595" y="757"/>
                </a:lnTo>
                <a:lnTo>
                  <a:pt x="1595" y="799"/>
                </a:lnTo>
                <a:lnTo>
                  <a:pt x="1595" y="799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66676527-7EA7-40BC-8B89-C6752CB9632D}"/>
              </a:ext>
            </a:extLst>
          </p:cNvPr>
          <p:cNvGrpSpPr/>
          <p:nvPr/>
        </p:nvGrpSpPr>
        <p:grpSpPr>
          <a:xfrm>
            <a:off x="11758613" y="6870595"/>
            <a:ext cx="1454150" cy="1366838"/>
            <a:chOff x="11758613" y="6565900"/>
            <a:chExt cx="1454150" cy="1366838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88FA269-8328-4130-923F-DBB16E39E9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58613" y="6565900"/>
              <a:ext cx="1454150" cy="1366838"/>
            </a:xfrm>
            <a:custGeom>
              <a:avLst/>
              <a:gdLst>
                <a:gd name="T0" fmla="*/ 892 w 916"/>
                <a:gd name="T1" fmla="*/ 154 h 861"/>
                <a:gd name="T2" fmla="*/ 856 w 916"/>
                <a:gd name="T3" fmla="*/ 146 h 861"/>
                <a:gd name="T4" fmla="*/ 784 w 916"/>
                <a:gd name="T5" fmla="*/ 208 h 861"/>
                <a:gd name="T6" fmla="*/ 755 w 916"/>
                <a:gd name="T7" fmla="*/ 218 h 861"/>
                <a:gd name="T8" fmla="*/ 657 w 916"/>
                <a:gd name="T9" fmla="*/ 14 h 861"/>
                <a:gd name="T10" fmla="*/ 643 w 916"/>
                <a:gd name="T11" fmla="*/ 0 h 861"/>
                <a:gd name="T12" fmla="*/ 6 w 916"/>
                <a:gd name="T13" fmla="*/ 4 h 861"/>
                <a:gd name="T14" fmla="*/ 0 w 916"/>
                <a:gd name="T15" fmla="*/ 847 h 861"/>
                <a:gd name="T16" fmla="*/ 14 w 916"/>
                <a:gd name="T17" fmla="*/ 861 h 861"/>
                <a:gd name="T18" fmla="*/ 653 w 916"/>
                <a:gd name="T19" fmla="*/ 857 h 861"/>
                <a:gd name="T20" fmla="*/ 665 w 916"/>
                <a:gd name="T21" fmla="*/ 490 h 861"/>
                <a:gd name="T22" fmla="*/ 836 w 916"/>
                <a:gd name="T23" fmla="*/ 316 h 861"/>
                <a:gd name="T24" fmla="*/ 854 w 916"/>
                <a:gd name="T25" fmla="*/ 304 h 861"/>
                <a:gd name="T26" fmla="*/ 854 w 916"/>
                <a:gd name="T27" fmla="*/ 340 h 861"/>
                <a:gd name="T28" fmla="*/ 741 w 916"/>
                <a:gd name="T29" fmla="*/ 464 h 861"/>
                <a:gd name="T30" fmla="*/ 737 w 916"/>
                <a:gd name="T31" fmla="*/ 478 h 861"/>
                <a:gd name="T32" fmla="*/ 751 w 916"/>
                <a:gd name="T33" fmla="*/ 486 h 861"/>
                <a:gd name="T34" fmla="*/ 858 w 916"/>
                <a:gd name="T35" fmla="*/ 384 h 861"/>
                <a:gd name="T36" fmla="*/ 882 w 916"/>
                <a:gd name="T37" fmla="*/ 342 h 861"/>
                <a:gd name="T38" fmla="*/ 876 w 916"/>
                <a:gd name="T39" fmla="*/ 280 h 861"/>
                <a:gd name="T40" fmla="*/ 908 w 916"/>
                <a:gd name="T41" fmla="*/ 224 h 861"/>
                <a:gd name="T42" fmla="*/ 916 w 916"/>
                <a:gd name="T43" fmla="*/ 186 h 861"/>
                <a:gd name="T44" fmla="*/ 902 w 916"/>
                <a:gd name="T45" fmla="*/ 162 h 861"/>
                <a:gd name="T46" fmla="*/ 359 w 916"/>
                <a:gd name="T47" fmla="*/ 689 h 861"/>
                <a:gd name="T48" fmla="*/ 451 w 916"/>
                <a:gd name="T49" fmla="*/ 663 h 861"/>
                <a:gd name="T50" fmla="*/ 373 w 916"/>
                <a:gd name="T51" fmla="*/ 703 h 861"/>
                <a:gd name="T52" fmla="*/ 471 w 916"/>
                <a:gd name="T53" fmla="*/ 643 h 861"/>
                <a:gd name="T54" fmla="*/ 471 w 916"/>
                <a:gd name="T55" fmla="*/ 643 h 861"/>
                <a:gd name="T56" fmla="*/ 687 w 916"/>
                <a:gd name="T57" fmla="*/ 428 h 861"/>
                <a:gd name="T58" fmla="*/ 28 w 916"/>
                <a:gd name="T59" fmla="*/ 28 h 861"/>
                <a:gd name="T60" fmla="*/ 389 w 916"/>
                <a:gd name="T61" fmla="*/ 581 h 861"/>
                <a:gd name="T62" fmla="*/ 343 w 916"/>
                <a:gd name="T63" fmla="*/ 655 h 861"/>
                <a:gd name="T64" fmla="*/ 331 w 916"/>
                <a:gd name="T65" fmla="*/ 711 h 861"/>
                <a:gd name="T66" fmla="*/ 289 w 916"/>
                <a:gd name="T67" fmla="*/ 747 h 861"/>
                <a:gd name="T68" fmla="*/ 249 w 916"/>
                <a:gd name="T69" fmla="*/ 747 h 861"/>
                <a:gd name="T70" fmla="*/ 220 w 916"/>
                <a:gd name="T71" fmla="*/ 725 h 861"/>
                <a:gd name="T72" fmla="*/ 156 w 916"/>
                <a:gd name="T73" fmla="*/ 713 h 861"/>
                <a:gd name="T74" fmla="*/ 112 w 916"/>
                <a:gd name="T75" fmla="*/ 735 h 861"/>
                <a:gd name="T76" fmla="*/ 112 w 916"/>
                <a:gd name="T77" fmla="*/ 755 h 861"/>
                <a:gd name="T78" fmla="*/ 128 w 916"/>
                <a:gd name="T79" fmla="*/ 757 h 861"/>
                <a:gd name="T80" fmla="*/ 150 w 916"/>
                <a:gd name="T81" fmla="*/ 743 h 861"/>
                <a:gd name="T82" fmla="*/ 194 w 916"/>
                <a:gd name="T83" fmla="*/ 743 h 861"/>
                <a:gd name="T84" fmla="*/ 225 w 916"/>
                <a:gd name="T85" fmla="*/ 765 h 861"/>
                <a:gd name="T86" fmla="*/ 269 w 916"/>
                <a:gd name="T87" fmla="*/ 779 h 861"/>
                <a:gd name="T88" fmla="*/ 327 w 916"/>
                <a:gd name="T89" fmla="*/ 755 h 861"/>
                <a:gd name="T90" fmla="*/ 361 w 916"/>
                <a:gd name="T91" fmla="*/ 733 h 861"/>
                <a:gd name="T92" fmla="*/ 433 w 916"/>
                <a:gd name="T93" fmla="*/ 707 h 861"/>
                <a:gd name="T94" fmla="*/ 629 w 916"/>
                <a:gd name="T95" fmla="*/ 833 h 861"/>
                <a:gd name="T96" fmla="*/ 765 w 916"/>
                <a:gd name="T97" fmla="*/ 246 h 861"/>
                <a:gd name="T98" fmla="*/ 784 w 916"/>
                <a:gd name="T99" fmla="*/ 234 h 861"/>
                <a:gd name="T100" fmla="*/ 804 w 916"/>
                <a:gd name="T101" fmla="*/ 236 h 861"/>
                <a:gd name="T102" fmla="*/ 822 w 916"/>
                <a:gd name="T103" fmla="*/ 250 h 861"/>
                <a:gd name="T104" fmla="*/ 828 w 916"/>
                <a:gd name="T105" fmla="*/ 272 h 861"/>
                <a:gd name="T106" fmla="*/ 818 w 916"/>
                <a:gd name="T107" fmla="*/ 298 h 861"/>
                <a:gd name="T108" fmla="*/ 850 w 916"/>
                <a:gd name="T109" fmla="*/ 244 h 861"/>
                <a:gd name="T110" fmla="*/ 828 w 916"/>
                <a:gd name="T111" fmla="*/ 218 h 861"/>
                <a:gd name="T112" fmla="*/ 858 w 916"/>
                <a:gd name="T113" fmla="*/ 174 h 861"/>
                <a:gd name="T114" fmla="*/ 880 w 916"/>
                <a:gd name="T115" fmla="*/ 180 h 861"/>
                <a:gd name="T116" fmla="*/ 888 w 916"/>
                <a:gd name="T117" fmla="*/ 196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6" h="861">
                  <a:moveTo>
                    <a:pt x="902" y="162"/>
                  </a:moveTo>
                  <a:lnTo>
                    <a:pt x="900" y="160"/>
                  </a:lnTo>
                  <a:lnTo>
                    <a:pt x="900" y="160"/>
                  </a:lnTo>
                  <a:lnTo>
                    <a:pt x="892" y="154"/>
                  </a:lnTo>
                  <a:lnTo>
                    <a:pt x="884" y="150"/>
                  </a:lnTo>
                  <a:lnTo>
                    <a:pt x="876" y="146"/>
                  </a:lnTo>
                  <a:lnTo>
                    <a:pt x="866" y="146"/>
                  </a:lnTo>
                  <a:lnTo>
                    <a:pt x="856" y="146"/>
                  </a:lnTo>
                  <a:lnTo>
                    <a:pt x="848" y="150"/>
                  </a:lnTo>
                  <a:lnTo>
                    <a:pt x="840" y="154"/>
                  </a:lnTo>
                  <a:lnTo>
                    <a:pt x="832" y="160"/>
                  </a:lnTo>
                  <a:lnTo>
                    <a:pt x="784" y="208"/>
                  </a:lnTo>
                  <a:lnTo>
                    <a:pt x="784" y="208"/>
                  </a:lnTo>
                  <a:lnTo>
                    <a:pt x="775" y="210"/>
                  </a:lnTo>
                  <a:lnTo>
                    <a:pt x="765" y="212"/>
                  </a:lnTo>
                  <a:lnTo>
                    <a:pt x="755" y="218"/>
                  </a:lnTo>
                  <a:lnTo>
                    <a:pt x="747" y="226"/>
                  </a:lnTo>
                  <a:lnTo>
                    <a:pt x="657" y="314"/>
                  </a:lnTo>
                  <a:lnTo>
                    <a:pt x="657" y="14"/>
                  </a:lnTo>
                  <a:lnTo>
                    <a:pt x="657" y="14"/>
                  </a:lnTo>
                  <a:lnTo>
                    <a:pt x="657" y="8"/>
                  </a:lnTo>
                  <a:lnTo>
                    <a:pt x="653" y="4"/>
                  </a:lnTo>
                  <a:lnTo>
                    <a:pt x="649" y="0"/>
                  </a:lnTo>
                  <a:lnTo>
                    <a:pt x="64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847"/>
                  </a:lnTo>
                  <a:lnTo>
                    <a:pt x="0" y="847"/>
                  </a:lnTo>
                  <a:lnTo>
                    <a:pt x="2" y="853"/>
                  </a:lnTo>
                  <a:lnTo>
                    <a:pt x="6" y="857"/>
                  </a:lnTo>
                  <a:lnTo>
                    <a:pt x="10" y="861"/>
                  </a:lnTo>
                  <a:lnTo>
                    <a:pt x="14" y="861"/>
                  </a:lnTo>
                  <a:lnTo>
                    <a:pt x="643" y="861"/>
                  </a:lnTo>
                  <a:lnTo>
                    <a:pt x="643" y="861"/>
                  </a:lnTo>
                  <a:lnTo>
                    <a:pt x="649" y="861"/>
                  </a:lnTo>
                  <a:lnTo>
                    <a:pt x="653" y="857"/>
                  </a:lnTo>
                  <a:lnTo>
                    <a:pt x="657" y="853"/>
                  </a:lnTo>
                  <a:lnTo>
                    <a:pt x="657" y="847"/>
                  </a:lnTo>
                  <a:lnTo>
                    <a:pt x="657" y="495"/>
                  </a:lnTo>
                  <a:lnTo>
                    <a:pt x="665" y="490"/>
                  </a:lnTo>
                  <a:lnTo>
                    <a:pt x="665" y="490"/>
                  </a:lnTo>
                  <a:lnTo>
                    <a:pt x="665" y="490"/>
                  </a:lnTo>
                  <a:lnTo>
                    <a:pt x="836" y="316"/>
                  </a:lnTo>
                  <a:lnTo>
                    <a:pt x="836" y="316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94"/>
                  </a:lnTo>
                  <a:lnTo>
                    <a:pt x="854" y="304"/>
                  </a:lnTo>
                  <a:lnTo>
                    <a:pt x="856" y="312"/>
                  </a:lnTo>
                  <a:lnTo>
                    <a:pt x="856" y="322"/>
                  </a:lnTo>
                  <a:lnTo>
                    <a:pt x="856" y="332"/>
                  </a:lnTo>
                  <a:lnTo>
                    <a:pt x="854" y="340"/>
                  </a:lnTo>
                  <a:lnTo>
                    <a:pt x="850" y="350"/>
                  </a:lnTo>
                  <a:lnTo>
                    <a:pt x="844" y="358"/>
                  </a:lnTo>
                  <a:lnTo>
                    <a:pt x="838" y="366"/>
                  </a:lnTo>
                  <a:lnTo>
                    <a:pt x="741" y="464"/>
                  </a:lnTo>
                  <a:lnTo>
                    <a:pt x="741" y="464"/>
                  </a:lnTo>
                  <a:lnTo>
                    <a:pt x="737" y="468"/>
                  </a:lnTo>
                  <a:lnTo>
                    <a:pt x="737" y="472"/>
                  </a:lnTo>
                  <a:lnTo>
                    <a:pt x="737" y="478"/>
                  </a:lnTo>
                  <a:lnTo>
                    <a:pt x="741" y="482"/>
                  </a:lnTo>
                  <a:lnTo>
                    <a:pt x="741" y="482"/>
                  </a:lnTo>
                  <a:lnTo>
                    <a:pt x="745" y="486"/>
                  </a:lnTo>
                  <a:lnTo>
                    <a:pt x="751" y="486"/>
                  </a:lnTo>
                  <a:lnTo>
                    <a:pt x="751" y="486"/>
                  </a:lnTo>
                  <a:lnTo>
                    <a:pt x="757" y="486"/>
                  </a:lnTo>
                  <a:lnTo>
                    <a:pt x="761" y="482"/>
                  </a:lnTo>
                  <a:lnTo>
                    <a:pt x="858" y="384"/>
                  </a:lnTo>
                  <a:lnTo>
                    <a:pt x="858" y="384"/>
                  </a:lnTo>
                  <a:lnTo>
                    <a:pt x="868" y="372"/>
                  </a:lnTo>
                  <a:lnTo>
                    <a:pt x="876" y="358"/>
                  </a:lnTo>
                  <a:lnTo>
                    <a:pt x="882" y="342"/>
                  </a:lnTo>
                  <a:lnTo>
                    <a:pt x="884" y="326"/>
                  </a:lnTo>
                  <a:lnTo>
                    <a:pt x="884" y="310"/>
                  </a:lnTo>
                  <a:lnTo>
                    <a:pt x="882" y="294"/>
                  </a:lnTo>
                  <a:lnTo>
                    <a:pt x="876" y="280"/>
                  </a:lnTo>
                  <a:lnTo>
                    <a:pt x="868" y="266"/>
                  </a:lnTo>
                  <a:lnTo>
                    <a:pt x="902" y="230"/>
                  </a:lnTo>
                  <a:lnTo>
                    <a:pt x="902" y="230"/>
                  </a:lnTo>
                  <a:lnTo>
                    <a:pt x="908" y="224"/>
                  </a:lnTo>
                  <a:lnTo>
                    <a:pt x="914" y="214"/>
                  </a:lnTo>
                  <a:lnTo>
                    <a:pt x="916" y="206"/>
                  </a:lnTo>
                  <a:lnTo>
                    <a:pt x="916" y="196"/>
                  </a:lnTo>
                  <a:lnTo>
                    <a:pt x="916" y="186"/>
                  </a:lnTo>
                  <a:lnTo>
                    <a:pt x="914" y="178"/>
                  </a:lnTo>
                  <a:lnTo>
                    <a:pt x="908" y="170"/>
                  </a:lnTo>
                  <a:lnTo>
                    <a:pt x="902" y="162"/>
                  </a:lnTo>
                  <a:lnTo>
                    <a:pt x="902" y="162"/>
                  </a:lnTo>
                  <a:close/>
                  <a:moveTo>
                    <a:pt x="357" y="705"/>
                  </a:moveTo>
                  <a:lnTo>
                    <a:pt x="357" y="705"/>
                  </a:lnTo>
                  <a:lnTo>
                    <a:pt x="357" y="699"/>
                  </a:lnTo>
                  <a:lnTo>
                    <a:pt x="359" y="689"/>
                  </a:lnTo>
                  <a:lnTo>
                    <a:pt x="369" y="665"/>
                  </a:lnTo>
                  <a:lnTo>
                    <a:pt x="383" y="637"/>
                  </a:lnTo>
                  <a:lnTo>
                    <a:pt x="399" y="611"/>
                  </a:lnTo>
                  <a:lnTo>
                    <a:pt x="451" y="663"/>
                  </a:lnTo>
                  <a:lnTo>
                    <a:pt x="451" y="663"/>
                  </a:lnTo>
                  <a:lnTo>
                    <a:pt x="425" y="679"/>
                  </a:lnTo>
                  <a:lnTo>
                    <a:pt x="397" y="693"/>
                  </a:lnTo>
                  <a:lnTo>
                    <a:pt x="373" y="703"/>
                  </a:lnTo>
                  <a:lnTo>
                    <a:pt x="363" y="705"/>
                  </a:lnTo>
                  <a:lnTo>
                    <a:pt x="357" y="705"/>
                  </a:lnTo>
                  <a:lnTo>
                    <a:pt x="357" y="705"/>
                  </a:lnTo>
                  <a:close/>
                  <a:moveTo>
                    <a:pt x="471" y="643"/>
                  </a:moveTo>
                  <a:lnTo>
                    <a:pt x="419" y="591"/>
                  </a:lnTo>
                  <a:lnTo>
                    <a:pt x="583" y="428"/>
                  </a:lnTo>
                  <a:lnTo>
                    <a:pt x="635" y="480"/>
                  </a:lnTo>
                  <a:lnTo>
                    <a:pt x="471" y="643"/>
                  </a:lnTo>
                  <a:close/>
                  <a:moveTo>
                    <a:pt x="655" y="460"/>
                  </a:moveTo>
                  <a:lnTo>
                    <a:pt x="603" y="408"/>
                  </a:lnTo>
                  <a:lnTo>
                    <a:pt x="635" y="376"/>
                  </a:lnTo>
                  <a:lnTo>
                    <a:pt x="687" y="428"/>
                  </a:lnTo>
                  <a:lnTo>
                    <a:pt x="655" y="460"/>
                  </a:lnTo>
                  <a:close/>
                  <a:moveTo>
                    <a:pt x="629" y="833"/>
                  </a:moveTo>
                  <a:lnTo>
                    <a:pt x="28" y="833"/>
                  </a:lnTo>
                  <a:lnTo>
                    <a:pt x="28" y="28"/>
                  </a:lnTo>
                  <a:lnTo>
                    <a:pt x="629" y="28"/>
                  </a:lnTo>
                  <a:lnTo>
                    <a:pt x="629" y="342"/>
                  </a:lnTo>
                  <a:lnTo>
                    <a:pt x="389" y="581"/>
                  </a:lnTo>
                  <a:lnTo>
                    <a:pt x="389" y="581"/>
                  </a:lnTo>
                  <a:lnTo>
                    <a:pt x="373" y="601"/>
                  </a:lnTo>
                  <a:lnTo>
                    <a:pt x="363" y="617"/>
                  </a:lnTo>
                  <a:lnTo>
                    <a:pt x="353" y="635"/>
                  </a:lnTo>
                  <a:lnTo>
                    <a:pt x="343" y="655"/>
                  </a:lnTo>
                  <a:lnTo>
                    <a:pt x="335" y="675"/>
                  </a:lnTo>
                  <a:lnTo>
                    <a:pt x="331" y="695"/>
                  </a:lnTo>
                  <a:lnTo>
                    <a:pt x="331" y="703"/>
                  </a:lnTo>
                  <a:lnTo>
                    <a:pt x="331" y="711"/>
                  </a:lnTo>
                  <a:lnTo>
                    <a:pt x="307" y="735"/>
                  </a:lnTo>
                  <a:lnTo>
                    <a:pt x="307" y="735"/>
                  </a:lnTo>
                  <a:lnTo>
                    <a:pt x="299" y="741"/>
                  </a:lnTo>
                  <a:lnTo>
                    <a:pt x="289" y="747"/>
                  </a:lnTo>
                  <a:lnTo>
                    <a:pt x="279" y="749"/>
                  </a:lnTo>
                  <a:lnTo>
                    <a:pt x="269" y="751"/>
                  </a:lnTo>
                  <a:lnTo>
                    <a:pt x="259" y="749"/>
                  </a:lnTo>
                  <a:lnTo>
                    <a:pt x="249" y="747"/>
                  </a:lnTo>
                  <a:lnTo>
                    <a:pt x="239" y="741"/>
                  </a:lnTo>
                  <a:lnTo>
                    <a:pt x="231" y="735"/>
                  </a:lnTo>
                  <a:lnTo>
                    <a:pt x="231" y="735"/>
                  </a:lnTo>
                  <a:lnTo>
                    <a:pt x="220" y="725"/>
                  </a:lnTo>
                  <a:lnTo>
                    <a:pt x="204" y="717"/>
                  </a:lnTo>
                  <a:lnTo>
                    <a:pt x="188" y="713"/>
                  </a:lnTo>
                  <a:lnTo>
                    <a:pt x="172" y="711"/>
                  </a:lnTo>
                  <a:lnTo>
                    <a:pt x="156" y="713"/>
                  </a:lnTo>
                  <a:lnTo>
                    <a:pt x="140" y="717"/>
                  </a:lnTo>
                  <a:lnTo>
                    <a:pt x="126" y="725"/>
                  </a:lnTo>
                  <a:lnTo>
                    <a:pt x="112" y="735"/>
                  </a:lnTo>
                  <a:lnTo>
                    <a:pt x="112" y="735"/>
                  </a:lnTo>
                  <a:lnTo>
                    <a:pt x="110" y="739"/>
                  </a:lnTo>
                  <a:lnTo>
                    <a:pt x="108" y="745"/>
                  </a:lnTo>
                  <a:lnTo>
                    <a:pt x="110" y="751"/>
                  </a:lnTo>
                  <a:lnTo>
                    <a:pt x="112" y="755"/>
                  </a:lnTo>
                  <a:lnTo>
                    <a:pt x="112" y="755"/>
                  </a:lnTo>
                  <a:lnTo>
                    <a:pt x="118" y="757"/>
                  </a:lnTo>
                  <a:lnTo>
                    <a:pt x="122" y="759"/>
                  </a:lnTo>
                  <a:lnTo>
                    <a:pt x="128" y="757"/>
                  </a:lnTo>
                  <a:lnTo>
                    <a:pt x="132" y="755"/>
                  </a:lnTo>
                  <a:lnTo>
                    <a:pt x="132" y="755"/>
                  </a:lnTo>
                  <a:lnTo>
                    <a:pt x="142" y="747"/>
                  </a:lnTo>
                  <a:lnTo>
                    <a:pt x="150" y="743"/>
                  </a:lnTo>
                  <a:lnTo>
                    <a:pt x="162" y="739"/>
                  </a:lnTo>
                  <a:lnTo>
                    <a:pt x="172" y="739"/>
                  </a:lnTo>
                  <a:lnTo>
                    <a:pt x="184" y="739"/>
                  </a:lnTo>
                  <a:lnTo>
                    <a:pt x="194" y="743"/>
                  </a:lnTo>
                  <a:lnTo>
                    <a:pt x="204" y="747"/>
                  </a:lnTo>
                  <a:lnTo>
                    <a:pt x="212" y="755"/>
                  </a:lnTo>
                  <a:lnTo>
                    <a:pt x="212" y="755"/>
                  </a:lnTo>
                  <a:lnTo>
                    <a:pt x="225" y="765"/>
                  </a:lnTo>
                  <a:lnTo>
                    <a:pt x="239" y="773"/>
                  </a:lnTo>
                  <a:lnTo>
                    <a:pt x="253" y="777"/>
                  </a:lnTo>
                  <a:lnTo>
                    <a:pt x="269" y="779"/>
                  </a:lnTo>
                  <a:lnTo>
                    <a:pt x="269" y="779"/>
                  </a:lnTo>
                  <a:lnTo>
                    <a:pt x="285" y="777"/>
                  </a:lnTo>
                  <a:lnTo>
                    <a:pt x="301" y="773"/>
                  </a:lnTo>
                  <a:lnTo>
                    <a:pt x="315" y="765"/>
                  </a:lnTo>
                  <a:lnTo>
                    <a:pt x="327" y="755"/>
                  </a:lnTo>
                  <a:lnTo>
                    <a:pt x="351" y="731"/>
                  </a:lnTo>
                  <a:lnTo>
                    <a:pt x="351" y="731"/>
                  </a:lnTo>
                  <a:lnTo>
                    <a:pt x="361" y="733"/>
                  </a:lnTo>
                  <a:lnTo>
                    <a:pt x="361" y="733"/>
                  </a:lnTo>
                  <a:lnTo>
                    <a:pt x="377" y="731"/>
                  </a:lnTo>
                  <a:lnTo>
                    <a:pt x="395" y="725"/>
                  </a:lnTo>
                  <a:lnTo>
                    <a:pt x="415" y="717"/>
                  </a:lnTo>
                  <a:lnTo>
                    <a:pt x="433" y="707"/>
                  </a:lnTo>
                  <a:lnTo>
                    <a:pt x="463" y="687"/>
                  </a:lnTo>
                  <a:lnTo>
                    <a:pt x="481" y="673"/>
                  </a:lnTo>
                  <a:lnTo>
                    <a:pt x="629" y="523"/>
                  </a:lnTo>
                  <a:lnTo>
                    <a:pt x="629" y="833"/>
                  </a:lnTo>
                  <a:close/>
                  <a:moveTo>
                    <a:pt x="818" y="298"/>
                  </a:moveTo>
                  <a:lnTo>
                    <a:pt x="707" y="408"/>
                  </a:lnTo>
                  <a:lnTo>
                    <a:pt x="655" y="356"/>
                  </a:lnTo>
                  <a:lnTo>
                    <a:pt x="765" y="246"/>
                  </a:lnTo>
                  <a:lnTo>
                    <a:pt x="765" y="246"/>
                  </a:lnTo>
                  <a:lnTo>
                    <a:pt x="771" y="240"/>
                  </a:lnTo>
                  <a:lnTo>
                    <a:pt x="779" y="236"/>
                  </a:lnTo>
                  <a:lnTo>
                    <a:pt x="784" y="234"/>
                  </a:lnTo>
                  <a:lnTo>
                    <a:pt x="792" y="234"/>
                  </a:lnTo>
                  <a:lnTo>
                    <a:pt x="792" y="234"/>
                  </a:lnTo>
                  <a:lnTo>
                    <a:pt x="798" y="234"/>
                  </a:lnTo>
                  <a:lnTo>
                    <a:pt x="804" y="236"/>
                  </a:lnTo>
                  <a:lnTo>
                    <a:pt x="812" y="240"/>
                  </a:lnTo>
                  <a:lnTo>
                    <a:pt x="818" y="246"/>
                  </a:lnTo>
                  <a:lnTo>
                    <a:pt x="818" y="246"/>
                  </a:lnTo>
                  <a:lnTo>
                    <a:pt x="822" y="250"/>
                  </a:lnTo>
                  <a:lnTo>
                    <a:pt x="826" y="256"/>
                  </a:lnTo>
                  <a:lnTo>
                    <a:pt x="828" y="264"/>
                  </a:lnTo>
                  <a:lnTo>
                    <a:pt x="828" y="272"/>
                  </a:lnTo>
                  <a:lnTo>
                    <a:pt x="828" y="272"/>
                  </a:lnTo>
                  <a:lnTo>
                    <a:pt x="828" y="278"/>
                  </a:lnTo>
                  <a:lnTo>
                    <a:pt x="826" y="286"/>
                  </a:lnTo>
                  <a:lnTo>
                    <a:pt x="822" y="292"/>
                  </a:lnTo>
                  <a:lnTo>
                    <a:pt x="818" y="298"/>
                  </a:lnTo>
                  <a:lnTo>
                    <a:pt x="818" y="298"/>
                  </a:lnTo>
                  <a:close/>
                  <a:moveTo>
                    <a:pt x="882" y="210"/>
                  </a:moveTo>
                  <a:lnTo>
                    <a:pt x="850" y="244"/>
                  </a:lnTo>
                  <a:lnTo>
                    <a:pt x="850" y="244"/>
                  </a:lnTo>
                  <a:lnTo>
                    <a:pt x="844" y="234"/>
                  </a:lnTo>
                  <a:lnTo>
                    <a:pt x="836" y="226"/>
                  </a:lnTo>
                  <a:lnTo>
                    <a:pt x="836" y="226"/>
                  </a:lnTo>
                  <a:lnTo>
                    <a:pt x="828" y="218"/>
                  </a:lnTo>
                  <a:lnTo>
                    <a:pt x="818" y="212"/>
                  </a:lnTo>
                  <a:lnTo>
                    <a:pt x="852" y="180"/>
                  </a:lnTo>
                  <a:lnTo>
                    <a:pt x="852" y="180"/>
                  </a:lnTo>
                  <a:lnTo>
                    <a:pt x="858" y="174"/>
                  </a:lnTo>
                  <a:lnTo>
                    <a:pt x="866" y="174"/>
                  </a:lnTo>
                  <a:lnTo>
                    <a:pt x="866" y="174"/>
                  </a:lnTo>
                  <a:lnTo>
                    <a:pt x="874" y="174"/>
                  </a:lnTo>
                  <a:lnTo>
                    <a:pt x="880" y="180"/>
                  </a:lnTo>
                  <a:lnTo>
                    <a:pt x="882" y="182"/>
                  </a:lnTo>
                  <a:lnTo>
                    <a:pt x="882" y="182"/>
                  </a:lnTo>
                  <a:lnTo>
                    <a:pt x="888" y="188"/>
                  </a:lnTo>
                  <a:lnTo>
                    <a:pt x="888" y="196"/>
                  </a:lnTo>
                  <a:lnTo>
                    <a:pt x="888" y="204"/>
                  </a:lnTo>
                  <a:lnTo>
                    <a:pt x="882" y="210"/>
                  </a:lnTo>
                  <a:lnTo>
                    <a:pt x="882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FFA7693A-F40A-466F-A0E3-835BF4C11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080250"/>
              <a:ext cx="700088" cy="44450"/>
            </a:xfrm>
            <a:custGeom>
              <a:avLst/>
              <a:gdLst>
                <a:gd name="T0" fmla="*/ 14 w 441"/>
                <a:gd name="T1" fmla="*/ 28 h 28"/>
                <a:gd name="T2" fmla="*/ 429 w 441"/>
                <a:gd name="T3" fmla="*/ 28 h 28"/>
                <a:gd name="T4" fmla="*/ 429 w 441"/>
                <a:gd name="T5" fmla="*/ 28 h 28"/>
                <a:gd name="T6" fmla="*/ 433 w 441"/>
                <a:gd name="T7" fmla="*/ 26 h 28"/>
                <a:gd name="T8" fmla="*/ 437 w 441"/>
                <a:gd name="T9" fmla="*/ 24 h 28"/>
                <a:gd name="T10" fmla="*/ 441 w 441"/>
                <a:gd name="T11" fmla="*/ 20 h 28"/>
                <a:gd name="T12" fmla="*/ 441 w 441"/>
                <a:gd name="T13" fmla="*/ 14 h 28"/>
                <a:gd name="T14" fmla="*/ 441 w 441"/>
                <a:gd name="T15" fmla="*/ 14 h 28"/>
                <a:gd name="T16" fmla="*/ 441 w 441"/>
                <a:gd name="T17" fmla="*/ 8 h 28"/>
                <a:gd name="T18" fmla="*/ 437 w 441"/>
                <a:gd name="T19" fmla="*/ 4 h 28"/>
                <a:gd name="T20" fmla="*/ 433 w 441"/>
                <a:gd name="T21" fmla="*/ 2 h 28"/>
                <a:gd name="T22" fmla="*/ 429 w 441"/>
                <a:gd name="T23" fmla="*/ 0 h 28"/>
                <a:gd name="T24" fmla="*/ 14 w 441"/>
                <a:gd name="T25" fmla="*/ 0 h 28"/>
                <a:gd name="T26" fmla="*/ 14 w 441"/>
                <a:gd name="T27" fmla="*/ 0 h 28"/>
                <a:gd name="T28" fmla="*/ 10 w 441"/>
                <a:gd name="T29" fmla="*/ 2 h 28"/>
                <a:gd name="T30" fmla="*/ 4 w 441"/>
                <a:gd name="T31" fmla="*/ 4 h 28"/>
                <a:gd name="T32" fmla="*/ 2 w 441"/>
                <a:gd name="T33" fmla="*/ 8 h 28"/>
                <a:gd name="T34" fmla="*/ 0 w 441"/>
                <a:gd name="T35" fmla="*/ 14 h 28"/>
                <a:gd name="T36" fmla="*/ 0 w 441"/>
                <a:gd name="T37" fmla="*/ 14 h 28"/>
                <a:gd name="T38" fmla="*/ 2 w 441"/>
                <a:gd name="T39" fmla="*/ 20 h 28"/>
                <a:gd name="T40" fmla="*/ 4 w 441"/>
                <a:gd name="T41" fmla="*/ 24 h 28"/>
                <a:gd name="T42" fmla="*/ 10 w 441"/>
                <a:gd name="T43" fmla="*/ 26 h 28"/>
                <a:gd name="T44" fmla="*/ 14 w 441"/>
                <a:gd name="T45" fmla="*/ 28 h 28"/>
                <a:gd name="T46" fmla="*/ 14 w 441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1" h="28">
                  <a:moveTo>
                    <a:pt x="14" y="28"/>
                  </a:moveTo>
                  <a:lnTo>
                    <a:pt x="429" y="28"/>
                  </a:lnTo>
                  <a:lnTo>
                    <a:pt x="429" y="28"/>
                  </a:lnTo>
                  <a:lnTo>
                    <a:pt x="433" y="26"/>
                  </a:lnTo>
                  <a:lnTo>
                    <a:pt x="437" y="24"/>
                  </a:lnTo>
                  <a:lnTo>
                    <a:pt x="441" y="20"/>
                  </a:lnTo>
                  <a:lnTo>
                    <a:pt x="441" y="14"/>
                  </a:lnTo>
                  <a:lnTo>
                    <a:pt x="441" y="14"/>
                  </a:lnTo>
                  <a:lnTo>
                    <a:pt x="441" y="8"/>
                  </a:lnTo>
                  <a:lnTo>
                    <a:pt x="437" y="4"/>
                  </a:lnTo>
                  <a:lnTo>
                    <a:pt x="433" y="2"/>
                  </a:lnTo>
                  <a:lnTo>
                    <a:pt x="42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AE8A6C9F-A91C-4B67-BE51-D335BC587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242175"/>
              <a:ext cx="550863" cy="44450"/>
            </a:xfrm>
            <a:custGeom>
              <a:avLst/>
              <a:gdLst>
                <a:gd name="T0" fmla="*/ 14 w 347"/>
                <a:gd name="T1" fmla="*/ 28 h 28"/>
                <a:gd name="T2" fmla="*/ 333 w 347"/>
                <a:gd name="T3" fmla="*/ 28 h 28"/>
                <a:gd name="T4" fmla="*/ 333 w 347"/>
                <a:gd name="T5" fmla="*/ 28 h 28"/>
                <a:gd name="T6" fmla="*/ 339 w 347"/>
                <a:gd name="T7" fmla="*/ 26 h 28"/>
                <a:gd name="T8" fmla="*/ 343 w 347"/>
                <a:gd name="T9" fmla="*/ 24 h 28"/>
                <a:gd name="T10" fmla="*/ 347 w 347"/>
                <a:gd name="T11" fmla="*/ 18 h 28"/>
                <a:gd name="T12" fmla="*/ 347 w 347"/>
                <a:gd name="T13" fmla="*/ 14 h 28"/>
                <a:gd name="T14" fmla="*/ 347 w 347"/>
                <a:gd name="T15" fmla="*/ 14 h 28"/>
                <a:gd name="T16" fmla="*/ 347 w 347"/>
                <a:gd name="T17" fmla="*/ 8 h 28"/>
                <a:gd name="T18" fmla="*/ 343 w 347"/>
                <a:gd name="T19" fmla="*/ 4 h 28"/>
                <a:gd name="T20" fmla="*/ 339 w 347"/>
                <a:gd name="T21" fmla="*/ 0 h 28"/>
                <a:gd name="T22" fmla="*/ 333 w 347"/>
                <a:gd name="T23" fmla="*/ 0 h 28"/>
                <a:gd name="T24" fmla="*/ 14 w 347"/>
                <a:gd name="T25" fmla="*/ 0 h 28"/>
                <a:gd name="T26" fmla="*/ 14 w 347"/>
                <a:gd name="T27" fmla="*/ 0 h 28"/>
                <a:gd name="T28" fmla="*/ 10 w 347"/>
                <a:gd name="T29" fmla="*/ 0 h 28"/>
                <a:gd name="T30" fmla="*/ 4 w 347"/>
                <a:gd name="T31" fmla="*/ 4 h 28"/>
                <a:gd name="T32" fmla="*/ 2 w 347"/>
                <a:gd name="T33" fmla="*/ 8 h 28"/>
                <a:gd name="T34" fmla="*/ 0 w 347"/>
                <a:gd name="T35" fmla="*/ 14 h 28"/>
                <a:gd name="T36" fmla="*/ 0 w 347"/>
                <a:gd name="T37" fmla="*/ 14 h 28"/>
                <a:gd name="T38" fmla="*/ 2 w 347"/>
                <a:gd name="T39" fmla="*/ 18 h 28"/>
                <a:gd name="T40" fmla="*/ 4 w 347"/>
                <a:gd name="T41" fmla="*/ 24 h 28"/>
                <a:gd name="T42" fmla="*/ 10 w 347"/>
                <a:gd name="T43" fmla="*/ 26 h 28"/>
                <a:gd name="T44" fmla="*/ 14 w 347"/>
                <a:gd name="T45" fmla="*/ 28 h 28"/>
                <a:gd name="T46" fmla="*/ 14 w 347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7" h="28">
                  <a:moveTo>
                    <a:pt x="14" y="28"/>
                  </a:moveTo>
                  <a:lnTo>
                    <a:pt x="333" y="28"/>
                  </a:lnTo>
                  <a:lnTo>
                    <a:pt x="333" y="28"/>
                  </a:lnTo>
                  <a:lnTo>
                    <a:pt x="339" y="26"/>
                  </a:lnTo>
                  <a:lnTo>
                    <a:pt x="343" y="24"/>
                  </a:lnTo>
                  <a:lnTo>
                    <a:pt x="347" y="18"/>
                  </a:lnTo>
                  <a:lnTo>
                    <a:pt x="347" y="14"/>
                  </a:lnTo>
                  <a:lnTo>
                    <a:pt x="347" y="14"/>
                  </a:lnTo>
                  <a:lnTo>
                    <a:pt x="347" y="8"/>
                  </a:lnTo>
                  <a:lnTo>
                    <a:pt x="343" y="4"/>
                  </a:lnTo>
                  <a:lnTo>
                    <a:pt x="339" y="0"/>
                  </a:lnTo>
                  <a:lnTo>
                    <a:pt x="33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736B1D2B-EC2F-40BB-9C4B-6F8864150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399338"/>
              <a:ext cx="392113" cy="44450"/>
            </a:xfrm>
            <a:custGeom>
              <a:avLst/>
              <a:gdLst>
                <a:gd name="T0" fmla="*/ 14 w 247"/>
                <a:gd name="T1" fmla="*/ 28 h 28"/>
                <a:gd name="T2" fmla="*/ 233 w 247"/>
                <a:gd name="T3" fmla="*/ 28 h 28"/>
                <a:gd name="T4" fmla="*/ 233 w 247"/>
                <a:gd name="T5" fmla="*/ 28 h 28"/>
                <a:gd name="T6" fmla="*/ 237 w 247"/>
                <a:gd name="T7" fmla="*/ 28 h 28"/>
                <a:gd name="T8" fmla="*/ 243 w 247"/>
                <a:gd name="T9" fmla="*/ 24 h 28"/>
                <a:gd name="T10" fmla="*/ 245 w 247"/>
                <a:gd name="T11" fmla="*/ 20 h 28"/>
                <a:gd name="T12" fmla="*/ 247 w 247"/>
                <a:gd name="T13" fmla="*/ 14 h 28"/>
                <a:gd name="T14" fmla="*/ 247 w 247"/>
                <a:gd name="T15" fmla="*/ 14 h 28"/>
                <a:gd name="T16" fmla="*/ 245 w 247"/>
                <a:gd name="T17" fmla="*/ 10 h 28"/>
                <a:gd name="T18" fmla="*/ 243 w 247"/>
                <a:gd name="T19" fmla="*/ 4 h 28"/>
                <a:gd name="T20" fmla="*/ 237 w 247"/>
                <a:gd name="T21" fmla="*/ 2 h 28"/>
                <a:gd name="T22" fmla="*/ 233 w 247"/>
                <a:gd name="T23" fmla="*/ 0 h 28"/>
                <a:gd name="T24" fmla="*/ 14 w 247"/>
                <a:gd name="T25" fmla="*/ 0 h 28"/>
                <a:gd name="T26" fmla="*/ 14 w 247"/>
                <a:gd name="T27" fmla="*/ 0 h 28"/>
                <a:gd name="T28" fmla="*/ 10 w 247"/>
                <a:gd name="T29" fmla="*/ 2 h 28"/>
                <a:gd name="T30" fmla="*/ 4 w 247"/>
                <a:gd name="T31" fmla="*/ 4 h 28"/>
                <a:gd name="T32" fmla="*/ 2 w 247"/>
                <a:gd name="T33" fmla="*/ 10 h 28"/>
                <a:gd name="T34" fmla="*/ 0 w 247"/>
                <a:gd name="T35" fmla="*/ 14 h 28"/>
                <a:gd name="T36" fmla="*/ 0 w 247"/>
                <a:gd name="T37" fmla="*/ 14 h 28"/>
                <a:gd name="T38" fmla="*/ 2 w 247"/>
                <a:gd name="T39" fmla="*/ 20 h 28"/>
                <a:gd name="T40" fmla="*/ 4 w 247"/>
                <a:gd name="T41" fmla="*/ 24 h 28"/>
                <a:gd name="T42" fmla="*/ 10 w 247"/>
                <a:gd name="T43" fmla="*/ 28 h 28"/>
                <a:gd name="T44" fmla="*/ 14 w 247"/>
                <a:gd name="T45" fmla="*/ 28 h 28"/>
                <a:gd name="T46" fmla="*/ 14 w 247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8">
                  <a:moveTo>
                    <a:pt x="14" y="28"/>
                  </a:moveTo>
                  <a:lnTo>
                    <a:pt x="233" y="28"/>
                  </a:lnTo>
                  <a:lnTo>
                    <a:pt x="233" y="28"/>
                  </a:lnTo>
                  <a:lnTo>
                    <a:pt x="237" y="28"/>
                  </a:lnTo>
                  <a:lnTo>
                    <a:pt x="243" y="24"/>
                  </a:lnTo>
                  <a:lnTo>
                    <a:pt x="245" y="20"/>
                  </a:lnTo>
                  <a:lnTo>
                    <a:pt x="247" y="14"/>
                  </a:lnTo>
                  <a:lnTo>
                    <a:pt x="247" y="14"/>
                  </a:lnTo>
                  <a:lnTo>
                    <a:pt x="245" y="10"/>
                  </a:lnTo>
                  <a:lnTo>
                    <a:pt x="243" y="4"/>
                  </a:lnTo>
                  <a:lnTo>
                    <a:pt x="237" y="2"/>
                  </a:lnTo>
                  <a:lnTo>
                    <a:pt x="233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8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83D95235-1CAA-4EAB-A9AE-00AEAB374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063" y="7561263"/>
              <a:ext cx="300038" cy="44450"/>
            </a:xfrm>
            <a:custGeom>
              <a:avLst/>
              <a:gdLst>
                <a:gd name="T0" fmla="*/ 14 w 189"/>
                <a:gd name="T1" fmla="*/ 28 h 28"/>
                <a:gd name="T2" fmla="*/ 175 w 189"/>
                <a:gd name="T3" fmla="*/ 28 h 28"/>
                <a:gd name="T4" fmla="*/ 175 w 189"/>
                <a:gd name="T5" fmla="*/ 28 h 28"/>
                <a:gd name="T6" fmla="*/ 181 w 189"/>
                <a:gd name="T7" fmla="*/ 26 h 28"/>
                <a:gd name="T8" fmla="*/ 185 w 189"/>
                <a:gd name="T9" fmla="*/ 24 h 28"/>
                <a:gd name="T10" fmla="*/ 189 w 189"/>
                <a:gd name="T11" fmla="*/ 20 h 28"/>
                <a:gd name="T12" fmla="*/ 189 w 189"/>
                <a:gd name="T13" fmla="*/ 14 h 28"/>
                <a:gd name="T14" fmla="*/ 189 w 189"/>
                <a:gd name="T15" fmla="*/ 14 h 28"/>
                <a:gd name="T16" fmla="*/ 189 w 189"/>
                <a:gd name="T17" fmla="*/ 8 h 28"/>
                <a:gd name="T18" fmla="*/ 185 w 189"/>
                <a:gd name="T19" fmla="*/ 4 h 28"/>
                <a:gd name="T20" fmla="*/ 181 w 189"/>
                <a:gd name="T21" fmla="*/ 2 h 28"/>
                <a:gd name="T22" fmla="*/ 175 w 189"/>
                <a:gd name="T23" fmla="*/ 0 h 28"/>
                <a:gd name="T24" fmla="*/ 14 w 189"/>
                <a:gd name="T25" fmla="*/ 0 h 28"/>
                <a:gd name="T26" fmla="*/ 14 w 189"/>
                <a:gd name="T27" fmla="*/ 0 h 28"/>
                <a:gd name="T28" fmla="*/ 10 w 189"/>
                <a:gd name="T29" fmla="*/ 2 h 28"/>
                <a:gd name="T30" fmla="*/ 4 w 189"/>
                <a:gd name="T31" fmla="*/ 4 h 28"/>
                <a:gd name="T32" fmla="*/ 2 w 189"/>
                <a:gd name="T33" fmla="*/ 8 h 28"/>
                <a:gd name="T34" fmla="*/ 0 w 189"/>
                <a:gd name="T35" fmla="*/ 14 h 28"/>
                <a:gd name="T36" fmla="*/ 0 w 189"/>
                <a:gd name="T37" fmla="*/ 14 h 28"/>
                <a:gd name="T38" fmla="*/ 2 w 189"/>
                <a:gd name="T39" fmla="*/ 20 h 28"/>
                <a:gd name="T40" fmla="*/ 4 w 189"/>
                <a:gd name="T41" fmla="*/ 24 h 28"/>
                <a:gd name="T42" fmla="*/ 10 w 189"/>
                <a:gd name="T43" fmla="*/ 26 h 28"/>
                <a:gd name="T44" fmla="*/ 14 w 189"/>
                <a:gd name="T45" fmla="*/ 28 h 28"/>
                <a:gd name="T46" fmla="*/ 14 w 189"/>
                <a:gd name="T4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28">
                  <a:moveTo>
                    <a:pt x="14" y="28"/>
                  </a:moveTo>
                  <a:lnTo>
                    <a:pt x="175" y="28"/>
                  </a:lnTo>
                  <a:lnTo>
                    <a:pt x="175" y="28"/>
                  </a:lnTo>
                  <a:lnTo>
                    <a:pt x="181" y="26"/>
                  </a:lnTo>
                  <a:lnTo>
                    <a:pt x="185" y="24"/>
                  </a:lnTo>
                  <a:lnTo>
                    <a:pt x="189" y="20"/>
                  </a:lnTo>
                  <a:lnTo>
                    <a:pt x="189" y="14"/>
                  </a:lnTo>
                  <a:lnTo>
                    <a:pt x="189" y="14"/>
                  </a:lnTo>
                  <a:lnTo>
                    <a:pt x="189" y="8"/>
                  </a:lnTo>
                  <a:lnTo>
                    <a:pt x="185" y="4"/>
                  </a:lnTo>
                  <a:lnTo>
                    <a:pt x="181" y="2"/>
                  </a:lnTo>
                  <a:lnTo>
                    <a:pt x="17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4"/>
                  </a:lnTo>
                  <a:lnTo>
                    <a:pt x="10" y="26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18756CAD-1333-4FE8-9E97-A99E63E2A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1663" y="6759575"/>
              <a:ext cx="500063" cy="203200"/>
            </a:xfrm>
            <a:custGeom>
              <a:avLst/>
              <a:gdLst>
                <a:gd name="T0" fmla="*/ 12 w 315"/>
                <a:gd name="T1" fmla="*/ 128 h 128"/>
                <a:gd name="T2" fmla="*/ 301 w 315"/>
                <a:gd name="T3" fmla="*/ 128 h 128"/>
                <a:gd name="T4" fmla="*/ 301 w 315"/>
                <a:gd name="T5" fmla="*/ 128 h 128"/>
                <a:gd name="T6" fmla="*/ 307 w 315"/>
                <a:gd name="T7" fmla="*/ 128 h 128"/>
                <a:gd name="T8" fmla="*/ 311 w 315"/>
                <a:gd name="T9" fmla="*/ 124 h 128"/>
                <a:gd name="T10" fmla="*/ 315 w 315"/>
                <a:gd name="T11" fmla="*/ 120 h 128"/>
                <a:gd name="T12" fmla="*/ 315 w 315"/>
                <a:gd name="T13" fmla="*/ 114 h 128"/>
                <a:gd name="T14" fmla="*/ 315 w 315"/>
                <a:gd name="T15" fmla="*/ 14 h 128"/>
                <a:gd name="T16" fmla="*/ 315 w 315"/>
                <a:gd name="T17" fmla="*/ 14 h 128"/>
                <a:gd name="T18" fmla="*/ 315 w 315"/>
                <a:gd name="T19" fmla="*/ 8 h 128"/>
                <a:gd name="T20" fmla="*/ 311 w 315"/>
                <a:gd name="T21" fmla="*/ 4 h 128"/>
                <a:gd name="T22" fmla="*/ 307 w 315"/>
                <a:gd name="T23" fmla="*/ 0 h 128"/>
                <a:gd name="T24" fmla="*/ 301 w 315"/>
                <a:gd name="T25" fmla="*/ 0 h 128"/>
                <a:gd name="T26" fmla="*/ 12 w 315"/>
                <a:gd name="T27" fmla="*/ 0 h 128"/>
                <a:gd name="T28" fmla="*/ 12 w 315"/>
                <a:gd name="T29" fmla="*/ 0 h 128"/>
                <a:gd name="T30" fmla="*/ 8 w 315"/>
                <a:gd name="T31" fmla="*/ 0 h 128"/>
                <a:gd name="T32" fmla="*/ 4 w 315"/>
                <a:gd name="T33" fmla="*/ 4 h 128"/>
                <a:gd name="T34" fmla="*/ 0 w 315"/>
                <a:gd name="T35" fmla="*/ 8 h 128"/>
                <a:gd name="T36" fmla="*/ 0 w 315"/>
                <a:gd name="T37" fmla="*/ 14 h 128"/>
                <a:gd name="T38" fmla="*/ 0 w 315"/>
                <a:gd name="T39" fmla="*/ 114 h 128"/>
                <a:gd name="T40" fmla="*/ 0 w 315"/>
                <a:gd name="T41" fmla="*/ 114 h 128"/>
                <a:gd name="T42" fmla="*/ 0 w 315"/>
                <a:gd name="T43" fmla="*/ 120 h 128"/>
                <a:gd name="T44" fmla="*/ 4 w 315"/>
                <a:gd name="T45" fmla="*/ 124 h 128"/>
                <a:gd name="T46" fmla="*/ 8 w 315"/>
                <a:gd name="T47" fmla="*/ 128 h 128"/>
                <a:gd name="T48" fmla="*/ 12 w 315"/>
                <a:gd name="T49" fmla="*/ 128 h 128"/>
                <a:gd name="T50" fmla="*/ 12 w 315"/>
                <a:gd name="T51" fmla="*/ 128 h 128"/>
                <a:gd name="T52" fmla="*/ 26 w 315"/>
                <a:gd name="T53" fmla="*/ 28 h 128"/>
                <a:gd name="T54" fmla="*/ 287 w 315"/>
                <a:gd name="T55" fmla="*/ 28 h 128"/>
                <a:gd name="T56" fmla="*/ 287 w 315"/>
                <a:gd name="T57" fmla="*/ 100 h 128"/>
                <a:gd name="T58" fmla="*/ 26 w 315"/>
                <a:gd name="T59" fmla="*/ 100 h 128"/>
                <a:gd name="T60" fmla="*/ 26 w 315"/>
                <a:gd name="T61" fmla="*/ 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5" h="128">
                  <a:moveTo>
                    <a:pt x="12" y="128"/>
                  </a:moveTo>
                  <a:lnTo>
                    <a:pt x="301" y="128"/>
                  </a:lnTo>
                  <a:lnTo>
                    <a:pt x="301" y="128"/>
                  </a:lnTo>
                  <a:lnTo>
                    <a:pt x="307" y="128"/>
                  </a:lnTo>
                  <a:lnTo>
                    <a:pt x="311" y="124"/>
                  </a:lnTo>
                  <a:lnTo>
                    <a:pt x="315" y="120"/>
                  </a:lnTo>
                  <a:lnTo>
                    <a:pt x="315" y="114"/>
                  </a:lnTo>
                  <a:lnTo>
                    <a:pt x="315" y="14"/>
                  </a:lnTo>
                  <a:lnTo>
                    <a:pt x="315" y="14"/>
                  </a:lnTo>
                  <a:lnTo>
                    <a:pt x="315" y="8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4" y="124"/>
                  </a:lnTo>
                  <a:lnTo>
                    <a:pt x="8" y="128"/>
                  </a:lnTo>
                  <a:lnTo>
                    <a:pt x="12" y="128"/>
                  </a:lnTo>
                  <a:lnTo>
                    <a:pt x="12" y="128"/>
                  </a:lnTo>
                  <a:close/>
                  <a:moveTo>
                    <a:pt x="26" y="28"/>
                  </a:moveTo>
                  <a:lnTo>
                    <a:pt x="287" y="28"/>
                  </a:lnTo>
                  <a:lnTo>
                    <a:pt x="287" y="100"/>
                  </a:lnTo>
                  <a:lnTo>
                    <a:pt x="26" y="100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38" name="Freeform 22">
            <a:extLst>
              <a:ext uri="{FF2B5EF4-FFF2-40B4-BE49-F238E27FC236}">
                <a16:creationId xmlns:a16="http://schemas.microsoft.com/office/drawing/2014/main" id="{264168DF-D1A7-4098-AABD-1E1AA939AC9B}"/>
              </a:ext>
            </a:extLst>
          </p:cNvPr>
          <p:cNvSpPr>
            <a:spLocks/>
          </p:cNvSpPr>
          <p:nvPr/>
        </p:nvSpPr>
        <p:spPr bwMode="auto">
          <a:xfrm>
            <a:off x="16449675" y="6278458"/>
            <a:ext cx="2535238" cy="2535238"/>
          </a:xfrm>
          <a:custGeom>
            <a:avLst/>
            <a:gdLst>
              <a:gd name="T0" fmla="*/ 1597 w 1597"/>
              <a:gd name="T1" fmla="*/ 839 h 1597"/>
              <a:gd name="T2" fmla="*/ 1581 w 1597"/>
              <a:gd name="T3" fmla="*/ 958 h 1597"/>
              <a:gd name="T4" fmla="*/ 1549 w 1597"/>
              <a:gd name="T5" fmla="*/ 1072 h 1597"/>
              <a:gd name="T6" fmla="*/ 1501 w 1597"/>
              <a:gd name="T7" fmla="*/ 1178 h 1597"/>
              <a:gd name="T8" fmla="*/ 1439 w 1597"/>
              <a:gd name="T9" fmla="*/ 1276 h 1597"/>
              <a:gd name="T10" fmla="*/ 1363 w 1597"/>
              <a:gd name="T11" fmla="*/ 1364 h 1597"/>
              <a:gd name="T12" fmla="*/ 1277 w 1597"/>
              <a:gd name="T13" fmla="*/ 1437 h 1597"/>
              <a:gd name="T14" fmla="*/ 1179 w 1597"/>
              <a:gd name="T15" fmla="*/ 1499 h 1597"/>
              <a:gd name="T16" fmla="*/ 1074 w 1597"/>
              <a:gd name="T17" fmla="*/ 1547 h 1597"/>
              <a:gd name="T18" fmla="*/ 960 w 1597"/>
              <a:gd name="T19" fmla="*/ 1581 h 1597"/>
              <a:gd name="T20" fmla="*/ 840 w 1597"/>
              <a:gd name="T21" fmla="*/ 1595 h 1597"/>
              <a:gd name="T22" fmla="*/ 758 w 1597"/>
              <a:gd name="T23" fmla="*/ 1595 h 1597"/>
              <a:gd name="T24" fmla="*/ 638 w 1597"/>
              <a:gd name="T25" fmla="*/ 1581 h 1597"/>
              <a:gd name="T26" fmla="*/ 525 w 1597"/>
              <a:gd name="T27" fmla="*/ 1547 h 1597"/>
              <a:gd name="T28" fmla="*/ 419 w 1597"/>
              <a:gd name="T29" fmla="*/ 1499 h 1597"/>
              <a:gd name="T30" fmla="*/ 321 w 1597"/>
              <a:gd name="T31" fmla="*/ 1437 h 1597"/>
              <a:gd name="T32" fmla="*/ 233 w 1597"/>
              <a:gd name="T33" fmla="*/ 1364 h 1597"/>
              <a:gd name="T34" fmla="*/ 159 w 1597"/>
              <a:gd name="T35" fmla="*/ 1276 h 1597"/>
              <a:gd name="T36" fmla="*/ 97 w 1597"/>
              <a:gd name="T37" fmla="*/ 1178 h 1597"/>
              <a:gd name="T38" fmla="*/ 49 w 1597"/>
              <a:gd name="T39" fmla="*/ 1072 h 1597"/>
              <a:gd name="T40" fmla="*/ 16 w 1597"/>
              <a:gd name="T41" fmla="*/ 958 h 1597"/>
              <a:gd name="T42" fmla="*/ 2 w 1597"/>
              <a:gd name="T43" fmla="*/ 839 h 1597"/>
              <a:gd name="T44" fmla="*/ 2 w 1597"/>
              <a:gd name="T45" fmla="*/ 757 h 1597"/>
              <a:gd name="T46" fmla="*/ 16 w 1597"/>
              <a:gd name="T47" fmla="*/ 637 h 1597"/>
              <a:gd name="T48" fmla="*/ 49 w 1597"/>
              <a:gd name="T49" fmla="*/ 523 h 1597"/>
              <a:gd name="T50" fmla="*/ 97 w 1597"/>
              <a:gd name="T51" fmla="*/ 417 h 1597"/>
              <a:gd name="T52" fmla="*/ 159 w 1597"/>
              <a:gd name="T53" fmla="*/ 320 h 1597"/>
              <a:gd name="T54" fmla="*/ 233 w 1597"/>
              <a:gd name="T55" fmla="*/ 234 h 1597"/>
              <a:gd name="T56" fmla="*/ 321 w 1597"/>
              <a:gd name="T57" fmla="*/ 158 h 1597"/>
              <a:gd name="T58" fmla="*/ 419 w 1597"/>
              <a:gd name="T59" fmla="*/ 96 h 1597"/>
              <a:gd name="T60" fmla="*/ 525 w 1597"/>
              <a:gd name="T61" fmla="*/ 48 h 1597"/>
              <a:gd name="T62" fmla="*/ 638 w 1597"/>
              <a:gd name="T63" fmla="*/ 16 h 1597"/>
              <a:gd name="T64" fmla="*/ 758 w 1597"/>
              <a:gd name="T65" fmla="*/ 0 h 1597"/>
              <a:gd name="T66" fmla="*/ 840 w 1597"/>
              <a:gd name="T67" fmla="*/ 0 h 1597"/>
              <a:gd name="T68" fmla="*/ 960 w 1597"/>
              <a:gd name="T69" fmla="*/ 16 h 1597"/>
              <a:gd name="T70" fmla="*/ 1074 w 1597"/>
              <a:gd name="T71" fmla="*/ 48 h 1597"/>
              <a:gd name="T72" fmla="*/ 1179 w 1597"/>
              <a:gd name="T73" fmla="*/ 96 h 1597"/>
              <a:gd name="T74" fmla="*/ 1277 w 1597"/>
              <a:gd name="T75" fmla="*/ 158 h 1597"/>
              <a:gd name="T76" fmla="*/ 1363 w 1597"/>
              <a:gd name="T77" fmla="*/ 234 h 1597"/>
              <a:gd name="T78" fmla="*/ 1439 w 1597"/>
              <a:gd name="T79" fmla="*/ 320 h 1597"/>
              <a:gd name="T80" fmla="*/ 1501 w 1597"/>
              <a:gd name="T81" fmla="*/ 417 h 1597"/>
              <a:gd name="T82" fmla="*/ 1549 w 1597"/>
              <a:gd name="T83" fmla="*/ 523 h 1597"/>
              <a:gd name="T84" fmla="*/ 1581 w 1597"/>
              <a:gd name="T85" fmla="*/ 637 h 1597"/>
              <a:gd name="T86" fmla="*/ 1597 w 1597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7">
                <a:moveTo>
                  <a:pt x="1597" y="799"/>
                </a:moveTo>
                <a:lnTo>
                  <a:pt x="1597" y="799"/>
                </a:lnTo>
                <a:lnTo>
                  <a:pt x="1597" y="839"/>
                </a:lnTo>
                <a:lnTo>
                  <a:pt x="1593" y="880"/>
                </a:lnTo>
                <a:lnTo>
                  <a:pt x="1589" y="920"/>
                </a:lnTo>
                <a:lnTo>
                  <a:pt x="1581" y="958"/>
                </a:lnTo>
                <a:lnTo>
                  <a:pt x="1573" y="998"/>
                </a:lnTo>
                <a:lnTo>
                  <a:pt x="1561" y="1036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6"/>
                </a:lnTo>
                <a:lnTo>
                  <a:pt x="1363" y="1364"/>
                </a:lnTo>
                <a:lnTo>
                  <a:pt x="1335" y="1390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61"/>
                </a:lnTo>
                <a:lnTo>
                  <a:pt x="998" y="1571"/>
                </a:lnTo>
                <a:lnTo>
                  <a:pt x="960" y="1581"/>
                </a:lnTo>
                <a:lnTo>
                  <a:pt x="920" y="1587"/>
                </a:lnTo>
                <a:lnTo>
                  <a:pt x="880" y="1593"/>
                </a:lnTo>
                <a:lnTo>
                  <a:pt x="840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8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8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7" y="1336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6"/>
                </a:lnTo>
                <a:lnTo>
                  <a:pt x="26" y="998"/>
                </a:lnTo>
                <a:lnTo>
                  <a:pt x="16" y="958"/>
                </a:lnTo>
                <a:lnTo>
                  <a:pt x="10" y="920"/>
                </a:lnTo>
                <a:lnTo>
                  <a:pt x="4" y="880"/>
                </a:lnTo>
                <a:lnTo>
                  <a:pt x="2" y="839"/>
                </a:lnTo>
                <a:lnTo>
                  <a:pt x="0" y="799"/>
                </a:lnTo>
                <a:lnTo>
                  <a:pt x="0" y="799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20"/>
                </a:lnTo>
                <a:lnTo>
                  <a:pt x="183" y="290"/>
                </a:lnTo>
                <a:lnTo>
                  <a:pt x="207" y="262"/>
                </a:lnTo>
                <a:lnTo>
                  <a:pt x="233" y="234"/>
                </a:lnTo>
                <a:lnTo>
                  <a:pt x="261" y="208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6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6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8"/>
                </a:lnTo>
                <a:lnTo>
                  <a:pt x="1363" y="234"/>
                </a:lnTo>
                <a:lnTo>
                  <a:pt x="1389" y="262"/>
                </a:lnTo>
                <a:lnTo>
                  <a:pt x="1415" y="290"/>
                </a:lnTo>
                <a:lnTo>
                  <a:pt x="1439" y="320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9"/>
                </a:lnTo>
                <a:lnTo>
                  <a:pt x="1597" y="799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Freeform 23">
            <a:extLst>
              <a:ext uri="{FF2B5EF4-FFF2-40B4-BE49-F238E27FC236}">
                <a16:creationId xmlns:a16="http://schemas.microsoft.com/office/drawing/2014/main" id="{60A7F9D0-3011-471B-B6FB-50857C4006A8}"/>
              </a:ext>
            </a:extLst>
          </p:cNvPr>
          <p:cNvSpPr>
            <a:spLocks/>
          </p:cNvSpPr>
          <p:nvPr/>
        </p:nvSpPr>
        <p:spPr bwMode="auto">
          <a:xfrm>
            <a:off x="16994188" y="6786458"/>
            <a:ext cx="1444625" cy="1450975"/>
          </a:xfrm>
          <a:custGeom>
            <a:avLst/>
            <a:gdLst>
              <a:gd name="T0" fmla="*/ 30 w 910"/>
              <a:gd name="T1" fmla="*/ 884 h 914"/>
              <a:gd name="T2" fmla="*/ 56 w 910"/>
              <a:gd name="T3" fmla="*/ 788 h 914"/>
              <a:gd name="T4" fmla="*/ 62 w 910"/>
              <a:gd name="T5" fmla="*/ 786 h 914"/>
              <a:gd name="T6" fmla="*/ 70 w 910"/>
              <a:gd name="T7" fmla="*/ 778 h 914"/>
              <a:gd name="T8" fmla="*/ 70 w 910"/>
              <a:gd name="T9" fmla="*/ 774 h 914"/>
              <a:gd name="T10" fmla="*/ 66 w 910"/>
              <a:gd name="T11" fmla="*/ 762 h 914"/>
              <a:gd name="T12" fmla="*/ 56 w 910"/>
              <a:gd name="T13" fmla="*/ 758 h 914"/>
              <a:gd name="T14" fmla="*/ 30 w 910"/>
              <a:gd name="T15" fmla="*/ 660 h 914"/>
              <a:gd name="T16" fmla="*/ 56 w 910"/>
              <a:gd name="T17" fmla="*/ 660 h 914"/>
              <a:gd name="T18" fmla="*/ 66 w 910"/>
              <a:gd name="T19" fmla="*/ 656 h 914"/>
              <a:gd name="T20" fmla="*/ 70 w 910"/>
              <a:gd name="T21" fmla="*/ 646 h 914"/>
              <a:gd name="T22" fmla="*/ 70 w 910"/>
              <a:gd name="T23" fmla="*/ 640 h 914"/>
              <a:gd name="T24" fmla="*/ 62 w 910"/>
              <a:gd name="T25" fmla="*/ 632 h 914"/>
              <a:gd name="T26" fmla="*/ 30 w 910"/>
              <a:gd name="T27" fmla="*/ 632 h 914"/>
              <a:gd name="T28" fmla="*/ 56 w 910"/>
              <a:gd name="T29" fmla="*/ 535 h 914"/>
              <a:gd name="T30" fmla="*/ 62 w 910"/>
              <a:gd name="T31" fmla="*/ 533 h 914"/>
              <a:gd name="T32" fmla="*/ 70 w 910"/>
              <a:gd name="T33" fmla="*/ 527 h 914"/>
              <a:gd name="T34" fmla="*/ 70 w 910"/>
              <a:gd name="T35" fmla="*/ 521 h 914"/>
              <a:gd name="T36" fmla="*/ 66 w 910"/>
              <a:gd name="T37" fmla="*/ 509 h 914"/>
              <a:gd name="T38" fmla="*/ 56 w 910"/>
              <a:gd name="T39" fmla="*/ 505 h 914"/>
              <a:gd name="T40" fmla="*/ 30 w 910"/>
              <a:gd name="T41" fmla="*/ 409 h 914"/>
              <a:gd name="T42" fmla="*/ 56 w 910"/>
              <a:gd name="T43" fmla="*/ 409 h 914"/>
              <a:gd name="T44" fmla="*/ 66 w 910"/>
              <a:gd name="T45" fmla="*/ 403 h 914"/>
              <a:gd name="T46" fmla="*/ 70 w 910"/>
              <a:gd name="T47" fmla="*/ 393 h 914"/>
              <a:gd name="T48" fmla="*/ 70 w 910"/>
              <a:gd name="T49" fmla="*/ 387 h 914"/>
              <a:gd name="T50" fmla="*/ 62 w 910"/>
              <a:gd name="T51" fmla="*/ 379 h 914"/>
              <a:gd name="T52" fmla="*/ 30 w 910"/>
              <a:gd name="T53" fmla="*/ 379 h 914"/>
              <a:gd name="T54" fmla="*/ 56 w 910"/>
              <a:gd name="T55" fmla="*/ 281 h 914"/>
              <a:gd name="T56" fmla="*/ 62 w 910"/>
              <a:gd name="T57" fmla="*/ 281 h 914"/>
              <a:gd name="T58" fmla="*/ 70 w 910"/>
              <a:gd name="T59" fmla="*/ 273 h 914"/>
              <a:gd name="T60" fmla="*/ 70 w 910"/>
              <a:gd name="T61" fmla="*/ 267 h 914"/>
              <a:gd name="T62" fmla="*/ 66 w 910"/>
              <a:gd name="T63" fmla="*/ 257 h 914"/>
              <a:gd name="T64" fmla="*/ 56 w 910"/>
              <a:gd name="T65" fmla="*/ 251 h 914"/>
              <a:gd name="T66" fmla="*/ 30 w 910"/>
              <a:gd name="T67" fmla="*/ 155 h 914"/>
              <a:gd name="T68" fmla="*/ 56 w 910"/>
              <a:gd name="T69" fmla="*/ 155 h 914"/>
              <a:gd name="T70" fmla="*/ 66 w 910"/>
              <a:gd name="T71" fmla="*/ 151 h 914"/>
              <a:gd name="T72" fmla="*/ 70 w 910"/>
              <a:gd name="T73" fmla="*/ 139 h 914"/>
              <a:gd name="T74" fmla="*/ 70 w 910"/>
              <a:gd name="T75" fmla="*/ 133 h 914"/>
              <a:gd name="T76" fmla="*/ 62 w 910"/>
              <a:gd name="T77" fmla="*/ 127 h 914"/>
              <a:gd name="T78" fmla="*/ 30 w 910"/>
              <a:gd name="T79" fmla="*/ 125 h 914"/>
              <a:gd name="T80" fmla="*/ 56 w 910"/>
              <a:gd name="T81" fmla="*/ 27 h 914"/>
              <a:gd name="T82" fmla="*/ 62 w 910"/>
              <a:gd name="T83" fmla="*/ 27 h 914"/>
              <a:gd name="T84" fmla="*/ 70 w 910"/>
              <a:gd name="T85" fmla="*/ 19 h 914"/>
              <a:gd name="T86" fmla="*/ 70 w 910"/>
              <a:gd name="T87" fmla="*/ 13 h 914"/>
              <a:gd name="T88" fmla="*/ 66 w 910"/>
              <a:gd name="T89" fmla="*/ 3 h 914"/>
              <a:gd name="T90" fmla="*/ 56 w 910"/>
              <a:gd name="T91" fmla="*/ 0 h 914"/>
              <a:gd name="T92" fmla="*/ 14 w 910"/>
              <a:gd name="T93" fmla="*/ 0 h 914"/>
              <a:gd name="T94" fmla="*/ 4 w 910"/>
              <a:gd name="T95" fmla="*/ 3 h 914"/>
              <a:gd name="T96" fmla="*/ 0 w 910"/>
              <a:gd name="T97" fmla="*/ 13 h 914"/>
              <a:gd name="T98" fmla="*/ 0 w 910"/>
              <a:gd name="T99" fmla="*/ 15 h 914"/>
              <a:gd name="T100" fmla="*/ 0 w 910"/>
              <a:gd name="T101" fmla="*/ 17 h 914"/>
              <a:gd name="T102" fmla="*/ 0 w 910"/>
              <a:gd name="T103" fmla="*/ 900 h 914"/>
              <a:gd name="T104" fmla="*/ 0 w 910"/>
              <a:gd name="T105" fmla="*/ 900 h 914"/>
              <a:gd name="T106" fmla="*/ 0 w 910"/>
              <a:gd name="T107" fmla="*/ 900 h 914"/>
              <a:gd name="T108" fmla="*/ 4 w 910"/>
              <a:gd name="T109" fmla="*/ 910 h 914"/>
              <a:gd name="T110" fmla="*/ 14 w 910"/>
              <a:gd name="T111" fmla="*/ 914 h 914"/>
              <a:gd name="T112" fmla="*/ 56 w 910"/>
              <a:gd name="T113" fmla="*/ 914 h 914"/>
              <a:gd name="T114" fmla="*/ 896 w 910"/>
              <a:gd name="T115" fmla="*/ 914 h 914"/>
              <a:gd name="T116" fmla="*/ 902 w 910"/>
              <a:gd name="T117" fmla="*/ 912 h 914"/>
              <a:gd name="T118" fmla="*/ 910 w 910"/>
              <a:gd name="T119" fmla="*/ 906 h 914"/>
              <a:gd name="T120" fmla="*/ 910 w 910"/>
              <a:gd name="T121" fmla="*/ 900 h 914"/>
              <a:gd name="T122" fmla="*/ 906 w 910"/>
              <a:gd name="T123" fmla="*/ 888 h 914"/>
              <a:gd name="T124" fmla="*/ 896 w 910"/>
              <a:gd name="T125" fmla="*/ 884 h 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0" h="914">
                <a:moveTo>
                  <a:pt x="896" y="884"/>
                </a:moveTo>
                <a:lnTo>
                  <a:pt x="30" y="884"/>
                </a:lnTo>
                <a:lnTo>
                  <a:pt x="30" y="788"/>
                </a:lnTo>
                <a:lnTo>
                  <a:pt x="56" y="788"/>
                </a:lnTo>
                <a:lnTo>
                  <a:pt x="56" y="788"/>
                </a:lnTo>
                <a:lnTo>
                  <a:pt x="62" y="786"/>
                </a:lnTo>
                <a:lnTo>
                  <a:pt x="66" y="784"/>
                </a:lnTo>
                <a:lnTo>
                  <a:pt x="70" y="778"/>
                </a:lnTo>
                <a:lnTo>
                  <a:pt x="70" y="774"/>
                </a:lnTo>
                <a:lnTo>
                  <a:pt x="70" y="774"/>
                </a:lnTo>
                <a:lnTo>
                  <a:pt x="70" y="768"/>
                </a:lnTo>
                <a:lnTo>
                  <a:pt x="66" y="762"/>
                </a:lnTo>
                <a:lnTo>
                  <a:pt x="62" y="760"/>
                </a:lnTo>
                <a:lnTo>
                  <a:pt x="56" y="758"/>
                </a:lnTo>
                <a:lnTo>
                  <a:pt x="30" y="758"/>
                </a:lnTo>
                <a:lnTo>
                  <a:pt x="30" y="660"/>
                </a:lnTo>
                <a:lnTo>
                  <a:pt x="56" y="660"/>
                </a:lnTo>
                <a:lnTo>
                  <a:pt x="56" y="660"/>
                </a:lnTo>
                <a:lnTo>
                  <a:pt x="62" y="660"/>
                </a:lnTo>
                <a:lnTo>
                  <a:pt x="66" y="656"/>
                </a:lnTo>
                <a:lnTo>
                  <a:pt x="70" y="652"/>
                </a:lnTo>
                <a:lnTo>
                  <a:pt x="70" y="646"/>
                </a:lnTo>
                <a:lnTo>
                  <a:pt x="70" y="646"/>
                </a:lnTo>
                <a:lnTo>
                  <a:pt x="70" y="640"/>
                </a:lnTo>
                <a:lnTo>
                  <a:pt x="66" y="636"/>
                </a:lnTo>
                <a:lnTo>
                  <a:pt x="62" y="632"/>
                </a:lnTo>
                <a:lnTo>
                  <a:pt x="56" y="632"/>
                </a:lnTo>
                <a:lnTo>
                  <a:pt x="30" y="632"/>
                </a:lnTo>
                <a:lnTo>
                  <a:pt x="30" y="535"/>
                </a:lnTo>
                <a:lnTo>
                  <a:pt x="56" y="535"/>
                </a:lnTo>
                <a:lnTo>
                  <a:pt x="56" y="535"/>
                </a:lnTo>
                <a:lnTo>
                  <a:pt x="62" y="533"/>
                </a:lnTo>
                <a:lnTo>
                  <a:pt x="66" y="531"/>
                </a:lnTo>
                <a:lnTo>
                  <a:pt x="70" y="527"/>
                </a:lnTo>
                <a:lnTo>
                  <a:pt x="70" y="521"/>
                </a:lnTo>
                <a:lnTo>
                  <a:pt x="70" y="521"/>
                </a:lnTo>
                <a:lnTo>
                  <a:pt x="70" y="515"/>
                </a:lnTo>
                <a:lnTo>
                  <a:pt x="66" y="509"/>
                </a:lnTo>
                <a:lnTo>
                  <a:pt x="62" y="507"/>
                </a:lnTo>
                <a:lnTo>
                  <a:pt x="56" y="505"/>
                </a:lnTo>
                <a:lnTo>
                  <a:pt x="30" y="505"/>
                </a:lnTo>
                <a:lnTo>
                  <a:pt x="30" y="409"/>
                </a:lnTo>
                <a:lnTo>
                  <a:pt x="56" y="409"/>
                </a:lnTo>
                <a:lnTo>
                  <a:pt x="56" y="409"/>
                </a:lnTo>
                <a:lnTo>
                  <a:pt x="62" y="407"/>
                </a:lnTo>
                <a:lnTo>
                  <a:pt x="66" y="403"/>
                </a:lnTo>
                <a:lnTo>
                  <a:pt x="70" y="399"/>
                </a:lnTo>
                <a:lnTo>
                  <a:pt x="70" y="393"/>
                </a:lnTo>
                <a:lnTo>
                  <a:pt x="70" y="393"/>
                </a:lnTo>
                <a:lnTo>
                  <a:pt x="70" y="387"/>
                </a:lnTo>
                <a:lnTo>
                  <a:pt x="66" y="383"/>
                </a:lnTo>
                <a:lnTo>
                  <a:pt x="62" y="379"/>
                </a:lnTo>
                <a:lnTo>
                  <a:pt x="56" y="379"/>
                </a:lnTo>
                <a:lnTo>
                  <a:pt x="30" y="379"/>
                </a:lnTo>
                <a:lnTo>
                  <a:pt x="30" y="281"/>
                </a:lnTo>
                <a:lnTo>
                  <a:pt x="56" y="281"/>
                </a:lnTo>
                <a:lnTo>
                  <a:pt x="56" y="281"/>
                </a:lnTo>
                <a:lnTo>
                  <a:pt x="62" y="281"/>
                </a:lnTo>
                <a:lnTo>
                  <a:pt x="66" y="277"/>
                </a:lnTo>
                <a:lnTo>
                  <a:pt x="70" y="273"/>
                </a:lnTo>
                <a:lnTo>
                  <a:pt x="70" y="267"/>
                </a:lnTo>
                <a:lnTo>
                  <a:pt x="70" y="267"/>
                </a:lnTo>
                <a:lnTo>
                  <a:pt x="70" y="261"/>
                </a:lnTo>
                <a:lnTo>
                  <a:pt x="66" y="257"/>
                </a:lnTo>
                <a:lnTo>
                  <a:pt x="62" y="253"/>
                </a:lnTo>
                <a:lnTo>
                  <a:pt x="56" y="251"/>
                </a:lnTo>
                <a:lnTo>
                  <a:pt x="30" y="251"/>
                </a:lnTo>
                <a:lnTo>
                  <a:pt x="30" y="155"/>
                </a:lnTo>
                <a:lnTo>
                  <a:pt x="56" y="155"/>
                </a:lnTo>
                <a:lnTo>
                  <a:pt x="56" y="155"/>
                </a:lnTo>
                <a:lnTo>
                  <a:pt x="62" y="153"/>
                </a:lnTo>
                <a:lnTo>
                  <a:pt x="66" y="151"/>
                </a:lnTo>
                <a:lnTo>
                  <a:pt x="70" y="145"/>
                </a:lnTo>
                <a:lnTo>
                  <a:pt x="70" y="139"/>
                </a:lnTo>
                <a:lnTo>
                  <a:pt x="70" y="139"/>
                </a:lnTo>
                <a:lnTo>
                  <a:pt x="70" y="133"/>
                </a:lnTo>
                <a:lnTo>
                  <a:pt x="66" y="129"/>
                </a:lnTo>
                <a:lnTo>
                  <a:pt x="62" y="127"/>
                </a:lnTo>
                <a:lnTo>
                  <a:pt x="56" y="125"/>
                </a:lnTo>
                <a:lnTo>
                  <a:pt x="30" y="125"/>
                </a:lnTo>
                <a:lnTo>
                  <a:pt x="30" y="27"/>
                </a:lnTo>
                <a:lnTo>
                  <a:pt x="56" y="27"/>
                </a:lnTo>
                <a:lnTo>
                  <a:pt x="56" y="27"/>
                </a:lnTo>
                <a:lnTo>
                  <a:pt x="62" y="27"/>
                </a:lnTo>
                <a:lnTo>
                  <a:pt x="66" y="23"/>
                </a:lnTo>
                <a:lnTo>
                  <a:pt x="70" y="19"/>
                </a:lnTo>
                <a:lnTo>
                  <a:pt x="70" y="13"/>
                </a:lnTo>
                <a:lnTo>
                  <a:pt x="70" y="13"/>
                </a:lnTo>
                <a:lnTo>
                  <a:pt x="70" y="7"/>
                </a:lnTo>
                <a:lnTo>
                  <a:pt x="66" y="3"/>
                </a:lnTo>
                <a:lnTo>
                  <a:pt x="62" y="0"/>
                </a:lnTo>
                <a:lnTo>
                  <a:pt x="56" y="0"/>
                </a:lnTo>
                <a:lnTo>
                  <a:pt x="14" y="0"/>
                </a:lnTo>
                <a:lnTo>
                  <a:pt x="14" y="0"/>
                </a:lnTo>
                <a:lnTo>
                  <a:pt x="8" y="0"/>
                </a:lnTo>
                <a:lnTo>
                  <a:pt x="4" y="3"/>
                </a:lnTo>
                <a:lnTo>
                  <a:pt x="2" y="7"/>
                </a:lnTo>
                <a:lnTo>
                  <a:pt x="0" y="13"/>
                </a:lnTo>
                <a:lnTo>
                  <a:pt x="0" y="13"/>
                </a:lnTo>
                <a:lnTo>
                  <a:pt x="0" y="15"/>
                </a:lnTo>
                <a:lnTo>
                  <a:pt x="0" y="15"/>
                </a:lnTo>
                <a:lnTo>
                  <a:pt x="0" y="17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0" y="900"/>
                </a:lnTo>
                <a:lnTo>
                  <a:pt x="2" y="906"/>
                </a:lnTo>
                <a:lnTo>
                  <a:pt x="4" y="910"/>
                </a:lnTo>
                <a:lnTo>
                  <a:pt x="8" y="914"/>
                </a:lnTo>
                <a:lnTo>
                  <a:pt x="14" y="914"/>
                </a:lnTo>
                <a:lnTo>
                  <a:pt x="56" y="914"/>
                </a:lnTo>
                <a:lnTo>
                  <a:pt x="56" y="914"/>
                </a:lnTo>
                <a:lnTo>
                  <a:pt x="58" y="914"/>
                </a:lnTo>
                <a:lnTo>
                  <a:pt x="896" y="914"/>
                </a:lnTo>
                <a:lnTo>
                  <a:pt x="896" y="914"/>
                </a:lnTo>
                <a:lnTo>
                  <a:pt x="902" y="912"/>
                </a:lnTo>
                <a:lnTo>
                  <a:pt x="906" y="910"/>
                </a:lnTo>
                <a:lnTo>
                  <a:pt x="910" y="906"/>
                </a:lnTo>
                <a:lnTo>
                  <a:pt x="910" y="900"/>
                </a:lnTo>
                <a:lnTo>
                  <a:pt x="910" y="900"/>
                </a:lnTo>
                <a:lnTo>
                  <a:pt x="910" y="894"/>
                </a:lnTo>
                <a:lnTo>
                  <a:pt x="906" y="888"/>
                </a:lnTo>
                <a:lnTo>
                  <a:pt x="902" y="886"/>
                </a:lnTo>
                <a:lnTo>
                  <a:pt x="896" y="884"/>
                </a:lnTo>
                <a:lnTo>
                  <a:pt x="896" y="88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0369869F-339D-4B73-B3C6-150B09911CA6}"/>
              </a:ext>
            </a:extLst>
          </p:cNvPr>
          <p:cNvSpPr>
            <a:spLocks noEditPoints="1"/>
          </p:cNvSpPr>
          <p:nvPr/>
        </p:nvSpPr>
        <p:spPr bwMode="auto">
          <a:xfrm>
            <a:off x="17111663" y="6842020"/>
            <a:ext cx="1327150" cy="1287463"/>
          </a:xfrm>
          <a:custGeom>
            <a:avLst/>
            <a:gdLst>
              <a:gd name="T0" fmla="*/ 78 w 836"/>
              <a:gd name="T1" fmla="*/ 777 h 811"/>
              <a:gd name="T2" fmla="*/ 96 w 836"/>
              <a:gd name="T3" fmla="*/ 525 h 811"/>
              <a:gd name="T4" fmla="*/ 150 w 836"/>
              <a:gd name="T5" fmla="*/ 488 h 811"/>
              <a:gd name="T6" fmla="*/ 172 w 836"/>
              <a:gd name="T7" fmla="*/ 541 h 811"/>
              <a:gd name="T8" fmla="*/ 211 w 836"/>
              <a:gd name="T9" fmla="*/ 625 h 811"/>
              <a:gd name="T10" fmla="*/ 269 w 836"/>
              <a:gd name="T11" fmla="*/ 695 h 811"/>
              <a:gd name="T12" fmla="*/ 343 w 836"/>
              <a:gd name="T13" fmla="*/ 665 h 811"/>
              <a:gd name="T14" fmla="*/ 361 w 836"/>
              <a:gd name="T15" fmla="*/ 214 h 811"/>
              <a:gd name="T16" fmla="*/ 413 w 836"/>
              <a:gd name="T17" fmla="*/ 208 h 811"/>
              <a:gd name="T18" fmla="*/ 435 w 836"/>
              <a:gd name="T19" fmla="*/ 158 h 811"/>
              <a:gd name="T20" fmla="*/ 491 w 836"/>
              <a:gd name="T21" fmla="*/ 170 h 811"/>
              <a:gd name="T22" fmla="*/ 501 w 836"/>
              <a:gd name="T23" fmla="*/ 224 h 811"/>
              <a:gd name="T24" fmla="*/ 505 w 836"/>
              <a:gd name="T25" fmla="*/ 286 h 811"/>
              <a:gd name="T26" fmla="*/ 541 w 836"/>
              <a:gd name="T27" fmla="*/ 328 h 811"/>
              <a:gd name="T28" fmla="*/ 599 w 836"/>
              <a:gd name="T29" fmla="*/ 362 h 811"/>
              <a:gd name="T30" fmla="*/ 663 w 836"/>
              <a:gd name="T31" fmla="*/ 310 h 811"/>
              <a:gd name="T32" fmla="*/ 693 w 836"/>
              <a:gd name="T33" fmla="*/ 152 h 811"/>
              <a:gd name="T34" fmla="*/ 703 w 836"/>
              <a:gd name="T35" fmla="*/ 100 h 811"/>
              <a:gd name="T36" fmla="*/ 665 w 836"/>
              <a:gd name="T37" fmla="*/ 64 h 811"/>
              <a:gd name="T38" fmla="*/ 693 w 836"/>
              <a:gd name="T39" fmla="*/ 30 h 811"/>
              <a:gd name="T40" fmla="*/ 729 w 836"/>
              <a:gd name="T41" fmla="*/ 46 h 811"/>
              <a:gd name="T42" fmla="*/ 744 w 836"/>
              <a:gd name="T43" fmla="*/ 162 h 811"/>
              <a:gd name="T44" fmla="*/ 822 w 836"/>
              <a:gd name="T45" fmla="*/ 214 h 811"/>
              <a:gd name="T46" fmla="*/ 832 w 836"/>
              <a:gd name="T47" fmla="*/ 188 h 811"/>
              <a:gd name="T48" fmla="*/ 784 w 836"/>
              <a:gd name="T49" fmla="*/ 168 h 811"/>
              <a:gd name="T50" fmla="*/ 762 w 836"/>
              <a:gd name="T51" fmla="*/ 52 h 811"/>
              <a:gd name="T52" fmla="*/ 699 w 836"/>
              <a:gd name="T53" fmla="*/ 0 h 811"/>
              <a:gd name="T54" fmla="*/ 639 w 836"/>
              <a:gd name="T55" fmla="*/ 40 h 811"/>
              <a:gd name="T56" fmla="*/ 605 w 836"/>
              <a:gd name="T57" fmla="*/ 84 h 811"/>
              <a:gd name="T58" fmla="*/ 597 w 836"/>
              <a:gd name="T59" fmla="*/ 136 h 811"/>
              <a:gd name="T60" fmla="*/ 635 w 836"/>
              <a:gd name="T61" fmla="*/ 296 h 811"/>
              <a:gd name="T62" fmla="*/ 613 w 836"/>
              <a:gd name="T63" fmla="*/ 330 h 811"/>
              <a:gd name="T64" fmla="*/ 565 w 836"/>
              <a:gd name="T65" fmla="*/ 306 h 811"/>
              <a:gd name="T66" fmla="*/ 601 w 836"/>
              <a:gd name="T67" fmla="*/ 270 h 811"/>
              <a:gd name="T68" fmla="*/ 589 w 836"/>
              <a:gd name="T69" fmla="*/ 216 h 811"/>
              <a:gd name="T70" fmla="*/ 533 w 836"/>
              <a:gd name="T71" fmla="*/ 170 h 811"/>
              <a:gd name="T72" fmla="*/ 445 w 836"/>
              <a:gd name="T73" fmla="*/ 128 h 811"/>
              <a:gd name="T74" fmla="*/ 381 w 836"/>
              <a:gd name="T75" fmla="*/ 108 h 811"/>
              <a:gd name="T76" fmla="*/ 327 w 836"/>
              <a:gd name="T77" fmla="*/ 152 h 811"/>
              <a:gd name="T78" fmla="*/ 337 w 836"/>
              <a:gd name="T79" fmla="*/ 196 h 811"/>
              <a:gd name="T80" fmla="*/ 325 w 836"/>
              <a:gd name="T81" fmla="*/ 635 h 811"/>
              <a:gd name="T82" fmla="*/ 283 w 836"/>
              <a:gd name="T83" fmla="*/ 667 h 811"/>
              <a:gd name="T84" fmla="*/ 245 w 836"/>
              <a:gd name="T85" fmla="*/ 641 h 811"/>
              <a:gd name="T86" fmla="*/ 247 w 836"/>
              <a:gd name="T87" fmla="*/ 527 h 811"/>
              <a:gd name="T88" fmla="*/ 249 w 836"/>
              <a:gd name="T89" fmla="*/ 466 h 811"/>
              <a:gd name="T90" fmla="*/ 191 w 836"/>
              <a:gd name="T91" fmla="*/ 442 h 811"/>
              <a:gd name="T92" fmla="*/ 134 w 836"/>
              <a:gd name="T93" fmla="*/ 460 h 811"/>
              <a:gd name="T94" fmla="*/ 62 w 836"/>
              <a:gd name="T95" fmla="*/ 547 h 811"/>
              <a:gd name="T96" fmla="*/ 42 w 836"/>
              <a:gd name="T97" fmla="*/ 773 h 811"/>
              <a:gd name="T98" fmla="*/ 2 w 836"/>
              <a:gd name="T99" fmla="*/ 791 h 811"/>
              <a:gd name="T100" fmla="*/ 14 w 836"/>
              <a:gd name="T101" fmla="*/ 811 h 811"/>
              <a:gd name="T102" fmla="*/ 649 w 836"/>
              <a:gd name="T103" fmla="*/ 92 h 811"/>
              <a:gd name="T104" fmla="*/ 669 w 836"/>
              <a:gd name="T105" fmla="*/ 136 h 811"/>
              <a:gd name="T106" fmla="*/ 625 w 836"/>
              <a:gd name="T107" fmla="*/ 118 h 811"/>
              <a:gd name="T108" fmla="*/ 549 w 836"/>
              <a:gd name="T109" fmla="*/ 278 h 811"/>
              <a:gd name="T110" fmla="*/ 525 w 836"/>
              <a:gd name="T111" fmla="*/ 242 h 811"/>
              <a:gd name="T112" fmla="*/ 571 w 836"/>
              <a:gd name="T113" fmla="*/ 242 h 811"/>
              <a:gd name="T114" fmla="*/ 405 w 836"/>
              <a:gd name="T115" fmla="*/ 154 h 811"/>
              <a:gd name="T116" fmla="*/ 381 w 836"/>
              <a:gd name="T117" fmla="*/ 188 h 811"/>
              <a:gd name="T118" fmla="*/ 363 w 836"/>
              <a:gd name="T119" fmla="*/ 146 h 811"/>
              <a:gd name="T120" fmla="*/ 221 w 836"/>
              <a:gd name="T121" fmla="*/ 478 h 811"/>
              <a:gd name="T122" fmla="*/ 203 w 836"/>
              <a:gd name="T123" fmla="*/ 521 h 811"/>
              <a:gd name="T124" fmla="*/ 180 w 836"/>
              <a:gd name="T125" fmla="*/ 486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36" h="811">
                <a:moveTo>
                  <a:pt x="14" y="811"/>
                </a:moveTo>
                <a:lnTo>
                  <a:pt x="14" y="811"/>
                </a:lnTo>
                <a:lnTo>
                  <a:pt x="30" y="809"/>
                </a:lnTo>
                <a:lnTo>
                  <a:pt x="44" y="805"/>
                </a:lnTo>
                <a:lnTo>
                  <a:pt x="58" y="799"/>
                </a:lnTo>
                <a:lnTo>
                  <a:pt x="70" y="789"/>
                </a:lnTo>
                <a:lnTo>
                  <a:pt x="78" y="777"/>
                </a:lnTo>
                <a:lnTo>
                  <a:pt x="86" y="765"/>
                </a:lnTo>
                <a:lnTo>
                  <a:pt x="90" y="751"/>
                </a:lnTo>
                <a:lnTo>
                  <a:pt x="92" y="735"/>
                </a:lnTo>
                <a:lnTo>
                  <a:pt x="92" y="547"/>
                </a:lnTo>
                <a:lnTo>
                  <a:pt x="92" y="547"/>
                </a:lnTo>
                <a:lnTo>
                  <a:pt x="92" y="535"/>
                </a:lnTo>
                <a:lnTo>
                  <a:pt x="96" y="525"/>
                </a:lnTo>
                <a:lnTo>
                  <a:pt x="102" y="515"/>
                </a:lnTo>
                <a:lnTo>
                  <a:pt x="108" y="506"/>
                </a:lnTo>
                <a:lnTo>
                  <a:pt x="116" y="498"/>
                </a:lnTo>
                <a:lnTo>
                  <a:pt x="126" y="494"/>
                </a:lnTo>
                <a:lnTo>
                  <a:pt x="138" y="490"/>
                </a:lnTo>
                <a:lnTo>
                  <a:pt x="150" y="488"/>
                </a:lnTo>
                <a:lnTo>
                  <a:pt x="150" y="488"/>
                </a:lnTo>
                <a:lnTo>
                  <a:pt x="148" y="496"/>
                </a:lnTo>
                <a:lnTo>
                  <a:pt x="148" y="496"/>
                </a:lnTo>
                <a:lnTo>
                  <a:pt x="150" y="508"/>
                </a:lnTo>
                <a:lnTo>
                  <a:pt x="152" y="517"/>
                </a:lnTo>
                <a:lnTo>
                  <a:pt x="158" y="527"/>
                </a:lnTo>
                <a:lnTo>
                  <a:pt x="164" y="535"/>
                </a:lnTo>
                <a:lnTo>
                  <a:pt x="172" y="541"/>
                </a:lnTo>
                <a:lnTo>
                  <a:pt x="182" y="547"/>
                </a:lnTo>
                <a:lnTo>
                  <a:pt x="191" y="549"/>
                </a:lnTo>
                <a:lnTo>
                  <a:pt x="203" y="551"/>
                </a:lnTo>
                <a:lnTo>
                  <a:pt x="203" y="551"/>
                </a:lnTo>
                <a:lnTo>
                  <a:pt x="211" y="549"/>
                </a:lnTo>
                <a:lnTo>
                  <a:pt x="211" y="625"/>
                </a:lnTo>
                <a:lnTo>
                  <a:pt x="211" y="625"/>
                </a:lnTo>
                <a:lnTo>
                  <a:pt x="213" y="639"/>
                </a:lnTo>
                <a:lnTo>
                  <a:pt x="217" y="653"/>
                </a:lnTo>
                <a:lnTo>
                  <a:pt x="223" y="665"/>
                </a:lnTo>
                <a:lnTo>
                  <a:pt x="233" y="677"/>
                </a:lnTo>
                <a:lnTo>
                  <a:pt x="243" y="685"/>
                </a:lnTo>
                <a:lnTo>
                  <a:pt x="255" y="691"/>
                </a:lnTo>
                <a:lnTo>
                  <a:pt x="269" y="695"/>
                </a:lnTo>
                <a:lnTo>
                  <a:pt x="283" y="697"/>
                </a:lnTo>
                <a:lnTo>
                  <a:pt x="283" y="697"/>
                </a:lnTo>
                <a:lnTo>
                  <a:pt x="297" y="695"/>
                </a:lnTo>
                <a:lnTo>
                  <a:pt x="311" y="691"/>
                </a:lnTo>
                <a:lnTo>
                  <a:pt x="323" y="685"/>
                </a:lnTo>
                <a:lnTo>
                  <a:pt x="335" y="677"/>
                </a:lnTo>
                <a:lnTo>
                  <a:pt x="343" y="665"/>
                </a:lnTo>
                <a:lnTo>
                  <a:pt x="349" y="653"/>
                </a:lnTo>
                <a:lnTo>
                  <a:pt x="353" y="639"/>
                </a:lnTo>
                <a:lnTo>
                  <a:pt x="355" y="625"/>
                </a:lnTo>
                <a:lnTo>
                  <a:pt x="355" y="248"/>
                </a:lnTo>
                <a:lnTo>
                  <a:pt x="355" y="248"/>
                </a:lnTo>
                <a:lnTo>
                  <a:pt x="357" y="230"/>
                </a:lnTo>
                <a:lnTo>
                  <a:pt x="361" y="214"/>
                </a:lnTo>
                <a:lnTo>
                  <a:pt x="361" y="214"/>
                </a:lnTo>
                <a:lnTo>
                  <a:pt x="371" y="218"/>
                </a:lnTo>
                <a:lnTo>
                  <a:pt x="381" y="218"/>
                </a:lnTo>
                <a:lnTo>
                  <a:pt x="381" y="218"/>
                </a:lnTo>
                <a:lnTo>
                  <a:pt x="393" y="218"/>
                </a:lnTo>
                <a:lnTo>
                  <a:pt x="403" y="214"/>
                </a:lnTo>
                <a:lnTo>
                  <a:pt x="413" y="208"/>
                </a:lnTo>
                <a:lnTo>
                  <a:pt x="421" y="202"/>
                </a:lnTo>
                <a:lnTo>
                  <a:pt x="427" y="194"/>
                </a:lnTo>
                <a:lnTo>
                  <a:pt x="433" y="184"/>
                </a:lnTo>
                <a:lnTo>
                  <a:pt x="435" y="174"/>
                </a:lnTo>
                <a:lnTo>
                  <a:pt x="437" y="164"/>
                </a:lnTo>
                <a:lnTo>
                  <a:pt x="437" y="164"/>
                </a:lnTo>
                <a:lnTo>
                  <a:pt x="435" y="158"/>
                </a:lnTo>
                <a:lnTo>
                  <a:pt x="435" y="158"/>
                </a:lnTo>
                <a:lnTo>
                  <a:pt x="445" y="158"/>
                </a:lnTo>
                <a:lnTo>
                  <a:pt x="445" y="158"/>
                </a:lnTo>
                <a:lnTo>
                  <a:pt x="457" y="158"/>
                </a:lnTo>
                <a:lnTo>
                  <a:pt x="469" y="162"/>
                </a:lnTo>
                <a:lnTo>
                  <a:pt x="479" y="166"/>
                </a:lnTo>
                <a:lnTo>
                  <a:pt x="491" y="170"/>
                </a:lnTo>
                <a:lnTo>
                  <a:pt x="499" y="178"/>
                </a:lnTo>
                <a:lnTo>
                  <a:pt x="509" y="186"/>
                </a:lnTo>
                <a:lnTo>
                  <a:pt x="515" y="194"/>
                </a:lnTo>
                <a:lnTo>
                  <a:pt x="523" y="204"/>
                </a:lnTo>
                <a:lnTo>
                  <a:pt x="523" y="204"/>
                </a:lnTo>
                <a:lnTo>
                  <a:pt x="511" y="212"/>
                </a:lnTo>
                <a:lnTo>
                  <a:pt x="501" y="224"/>
                </a:lnTo>
                <a:lnTo>
                  <a:pt x="495" y="238"/>
                </a:lnTo>
                <a:lnTo>
                  <a:pt x="493" y="252"/>
                </a:lnTo>
                <a:lnTo>
                  <a:pt x="493" y="252"/>
                </a:lnTo>
                <a:lnTo>
                  <a:pt x="493" y="262"/>
                </a:lnTo>
                <a:lnTo>
                  <a:pt x="497" y="272"/>
                </a:lnTo>
                <a:lnTo>
                  <a:pt x="499" y="280"/>
                </a:lnTo>
                <a:lnTo>
                  <a:pt x="505" y="286"/>
                </a:lnTo>
                <a:lnTo>
                  <a:pt x="511" y="294"/>
                </a:lnTo>
                <a:lnTo>
                  <a:pt x="517" y="298"/>
                </a:lnTo>
                <a:lnTo>
                  <a:pt x="525" y="304"/>
                </a:lnTo>
                <a:lnTo>
                  <a:pt x="535" y="306"/>
                </a:lnTo>
                <a:lnTo>
                  <a:pt x="535" y="306"/>
                </a:lnTo>
                <a:lnTo>
                  <a:pt x="537" y="318"/>
                </a:lnTo>
                <a:lnTo>
                  <a:pt x="541" y="328"/>
                </a:lnTo>
                <a:lnTo>
                  <a:pt x="549" y="338"/>
                </a:lnTo>
                <a:lnTo>
                  <a:pt x="555" y="346"/>
                </a:lnTo>
                <a:lnTo>
                  <a:pt x="565" y="352"/>
                </a:lnTo>
                <a:lnTo>
                  <a:pt x="575" y="358"/>
                </a:lnTo>
                <a:lnTo>
                  <a:pt x="587" y="360"/>
                </a:lnTo>
                <a:lnTo>
                  <a:pt x="599" y="362"/>
                </a:lnTo>
                <a:lnTo>
                  <a:pt x="599" y="362"/>
                </a:lnTo>
                <a:lnTo>
                  <a:pt x="611" y="360"/>
                </a:lnTo>
                <a:lnTo>
                  <a:pt x="625" y="356"/>
                </a:lnTo>
                <a:lnTo>
                  <a:pt x="635" y="350"/>
                </a:lnTo>
                <a:lnTo>
                  <a:pt x="645" y="342"/>
                </a:lnTo>
                <a:lnTo>
                  <a:pt x="653" y="332"/>
                </a:lnTo>
                <a:lnTo>
                  <a:pt x="659" y="322"/>
                </a:lnTo>
                <a:lnTo>
                  <a:pt x="663" y="310"/>
                </a:lnTo>
                <a:lnTo>
                  <a:pt x="665" y="296"/>
                </a:lnTo>
                <a:lnTo>
                  <a:pt x="665" y="172"/>
                </a:lnTo>
                <a:lnTo>
                  <a:pt x="665" y="172"/>
                </a:lnTo>
                <a:lnTo>
                  <a:pt x="673" y="168"/>
                </a:lnTo>
                <a:lnTo>
                  <a:pt x="681" y="164"/>
                </a:lnTo>
                <a:lnTo>
                  <a:pt x="687" y="158"/>
                </a:lnTo>
                <a:lnTo>
                  <a:pt x="693" y="152"/>
                </a:lnTo>
                <a:lnTo>
                  <a:pt x="699" y="144"/>
                </a:lnTo>
                <a:lnTo>
                  <a:pt x="703" y="136"/>
                </a:lnTo>
                <a:lnTo>
                  <a:pt x="705" y="128"/>
                </a:lnTo>
                <a:lnTo>
                  <a:pt x="705" y="118"/>
                </a:lnTo>
                <a:lnTo>
                  <a:pt x="705" y="118"/>
                </a:lnTo>
                <a:lnTo>
                  <a:pt x="705" y="108"/>
                </a:lnTo>
                <a:lnTo>
                  <a:pt x="703" y="100"/>
                </a:lnTo>
                <a:lnTo>
                  <a:pt x="699" y="92"/>
                </a:lnTo>
                <a:lnTo>
                  <a:pt x="693" y="84"/>
                </a:lnTo>
                <a:lnTo>
                  <a:pt x="687" y="78"/>
                </a:lnTo>
                <a:lnTo>
                  <a:pt x="681" y="72"/>
                </a:lnTo>
                <a:lnTo>
                  <a:pt x="673" y="68"/>
                </a:lnTo>
                <a:lnTo>
                  <a:pt x="665" y="64"/>
                </a:lnTo>
                <a:lnTo>
                  <a:pt x="665" y="64"/>
                </a:lnTo>
                <a:lnTo>
                  <a:pt x="665" y="58"/>
                </a:lnTo>
                <a:lnTo>
                  <a:pt x="667" y="50"/>
                </a:lnTo>
                <a:lnTo>
                  <a:pt x="671" y="44"/>
                </a:lnTo>
                <a:lnTo>
                  <a:pt x="675" y="40"/>
                </a:lnTo>
                <a:lnTo>
                  <a:pt x="679" y="36"/>
                </a:lnTo>
                <a:lnTo>
                  <a:pt x="685" y="32"/>
                </a:lnTo>
                <a:lnTo>
                  <a:pt x="693" y="30"/>
                </a:lnTo>
                <a:lnTo>
                  <a:pt x="699" y="30"/>
                </a:lnTo>
                <a:lnTo>
                  <a:pt x="699" y="30"/>
                </a:lnTo>
                <a:lnTo>
                  <a:pt x="707" y="30"/>
                </a:lnTo>
                <a:lnTo>
                  <a:pt x="713" y="32"/>
                </a:lnTo>
                <a:lnTo>
                  <a:pt x="719" y="36"/>
                </a:lnTo>
                <a:lnTo>
                  <a:pt x="725" y="40"/>
                </a:lnTo>
                <a:lnTo>
                  <a:pt x="729" y="46"/>
                </a:lnTo>
                <a:lnTo>
                  <a:pt x="733" y="52"/>
                </a:lnTo>
                <a:lnTo>
                  <a:pt x="735" y="58"/>
                </a:lnTo>
                <a:lnTo>
                  <a:pt x="735" y="66"/>
                </a:lnTo>
                <a:lnTo>
                  <a:pt x="739" y="130"/>
                </a:lnTo>
                <a:lnTo>
                  <a:pt x="739" y="130"/>
                </a:lnTo>
                <a:lnTo>
                  <a:pt x="741" y="146"/>
                </a:lnTo>
                <a:lnTo>
                  <a:pt x="744" y="162"/>
                </a:lnTo>
                <a:lnTo>
                  <a:pt x="752" y="176"/>
                </a:lnTo>
                <a:lnTo>
                  <a:pt x="762" y="190"/>
                </a:lnTo>
                <a:lnTo>
                  <a:pt x="776" y="200"/>
                </a:lnTo>
                <a:lnTo>
                  <a:pt x="790" y="208"/>
                </a:lnTo>
                <a:lnTo>
                  <a:pt x="806" y="212"/>
                </a:lnTo>
                <a:lnTo>
                  <a:pt x="822" y="214"/>
                </a:lnTo>
                <a:lnTo>
                  <a:pt x="822" y="214"/>
                </a:lnTo>
                <a:lnTo>
                  <a:pt x="828" y="212"/>
                </a:lnTo>
                <a:lnTo>
                  <a:pt x="832" y="210"/>
                </a:lnTo>
                <a:lnTo>
                  <a:pt x="836" y="204"/>
                </a:lnTo>
                <a:lnTo>
                  <a:pt x="836" y="200"/>
                </a:lnTo>
                <a:lnTo>
                  <a:pt x="836" y="200"/>
                </a:lnTo>
                <a:lnTo>
                  <a:pt x="836" y="194"/>
                </a:lnTo>
                <a:lnTo>
                  <a:pt x="832" y="188"/>
                </a:lnTo>
                <a:lnTo>
                  <a:pt x="828" y="186"/>
                </a:lnTo>
                <a:lnTo>
                  <a:pt x="822" y="184"/>
                </a:lnTo>
                <a:lnTo>
                  <a:pt x="822" y="184"/>
                </a:lnTo>
                <a:lnTo>
                  <a:pt x="812" y="184"/>
                </a:lnTo>
                <a:lnTo>
                  <a:pt x="800" y="180"/>
                </a:lnTo>
                <a:lnTo>
                  <a:pt x="792" y="174"/>
                </a:lnTo>
                <a:lnTo>
                  <a:pt x="784" y="168"/>
                </a:lnTo>
                <a:lnTo>
                  <a:pt x="776" y="160"/>
                </a:lnTo>
                <a:lnTo>
                  <a:pt x="772" y="150"/>
                </a:lnTo>
                <a:lnTo>
                  <a:pt x="768" y="140"/>
                </a:lnTo>
                <a:lnTo>
                  <a:pt x="768" y="128"/>
                </a:lnTo>
                <a:lnTo>
                  <a:pt x="764" y="66"/>
                </a:lnTo>
                <a:lnTo>
                  <a:pt x="764" y="66"/>
                </a:lnTo>
                <a:lnTo>
                  <a:pt x="762" y="52"/>
                </a:lnTo>
                <a:lnTo>
                  <a:pt x="760" y="40"/>
                </a:lnTo>
                <a:lnTo>
                  <a:pt x="752" y="28"/>
                </a:lnTo>
                <a:lnTo>
                  <a:pt x="746" y="18"/>
                </a:lnTo>
                <a:lnTo>
                  <a:pt x="737" y="10"/>
                </a:lnTo>
                <a:lnTo>
                  <a:pt x="725" y="4"/>
                </a:lnTo>
                <a:lnTo>
                  <a:pt x="713" y="2"/>
                </a:lnTo>
                <a:lnTo>
                  <a:pt x="699" y="0"/>
                </a:lnTo>
                <a:lnTo>
                  <a:pt x="699" y="0"/>
                </a:lnTo>
                <a:lnTo>
                  <a:pt x="687" y="2"/>
                </a:lnTo>
                <a:lnTo>
                  <a:pt x="675" y="4"/>
                </a:lnTo>
                <a:lnTo>
                  <a:pt x="663" y="10"/>
                </a:lnTo>
                <a:lnTo>
                  <a:pt x="653" y="18"/>
                </a:lnTo>
                <a:lnTo>
                  <a:pt x="645" y="28"/>
                </a:lnTo>
                <a:lnTo>
                  <a:pt x="639" y="40"/>
                </a:lnTo>
                <a:lnTo>
                  <a:pt x="635" y="52"/>
                </a:lnTo>
                <a:lnTo>
                  <a:pt x="635" y="66"/>
                </a:lnTo>
                <a:lnTo>
                  <a:pt x="635" y="66"/>
                </a:lnTo>
                <a:lnTo>
                  <a:pt x="627" y="68"/>
                </a:lnTo>
                <a:lnTo>
                  <a:pt x="619" y="72"/>
                </a:lnTo>
                <a:lnTo>
                  <a:pt x="611" y="78"/>
                </a:lnTo>
                <a:lnTo>
                  <a:pt x="605" y="84"/>
                </a:lnTo>
                <a:lnTo>
                  <a:pt x="601" y="92"/>
                </a:lnTo>
                <a:lnTo>
                  <a:pt x="597" y="100"/>
                </a:lnTo>
                <a:lnTo>
                  <a:pt x="595" y="108"/>
                </a:lnTo>
                <a:lnTo>
                  <a:pt x="595" y="118"/>
                </a:lnTo>
                <a:lnTo>
                  <a:pt x="595" y="118"/>
                </a:lnTo>
                <a:lnTo>
                  <a:pt x="595" y="128"/>
                </a:lnTo>
                <a:lnTo>
                  <a:pt x="597" y="136"/>
                </a:lnTo>
                <a:lnTo>
                  <a:pt x="601" y="144"/>
                </a:lnTo>
                <a:lnTo>
                  <a:pt x="605" y="152"/>
                </a:lnTo>
                <a:lnTo>
                  <a:pt x="611" y="158"/>
                </a:lnTo>
                <a:lnTo>
                  <a:pt x="619" y="164"/>
                </a:lnTo>
                <a:lnTo>
                  <a:pt x="627" y="168"/>
                </a:lnTo>
                <a:lnTo>
                  <a:pt x="635" y="170"/>
                </a:lnTo>
                <a:lnTo>
                  <a:pt x="635" y="296"/>
                </a:lnTo>
                <a:lnTo>
                  <a:pt x="635" y="296"/>
                </a:lnTo>
                <a:lnTo>
                  <a:pt x="633" y="304"/>
                </a:lnTo>
                <a:lnTo>
                  <a:pt x="631" y="310"/>
                </a:lnTo>
                <a:lnTo>
                  <a:pt x="629" y="316"/>
                </a:lnTo>
                <a:lnTo>
                  <a:pt x="625" y="322"/>
                </a:lnTo>
                <a:lnTo>
                  <a:pt x="619" y="326"/>
                </a:lnTo>
                <a:lnTo>
                  <a:pt x="613" y="330"/>
                </a:lnTo>
                <a:lnTo>
                  <a:pt x="605" y="332"/>
                </a:lnTo>
                <a:lnTo>
                  <a:pt x="599" y="332"/>
                </a:lnTo>
                <a:lnTo>
                  <a:pt x="599" y="332"/>
                </a:lnTo>
                <a:lnTo>
                  <a:pt x="587" y="330"/>
                </a:lnTo>
                <a:lnTo>
                  <a:pt x="577" y="324"/>
                </a:lnTo>
                <a:lnTo>
                  <a:pt x="569" y="316"/>
                </a:lnTo>
                <a:lnTo>
                  <a:pt x="565" y="306"/>
                </a:lnTo>
                <a:lnTo>
                  <a:pt x="565" y="306"/>
                </a:lnTo>
                <a:lnTo>
                  <a:pt x="573" y="302"/>
                </a:lnTo>
                <a:lnTo>
                  <a:pt x="579" y="298"/>
                </a:lnTo>
                <a:lnTo>
                  <a:pt x="587" y="292"/>
                </a:lnTo>
                <a:lnTo>
                  <a:pt x="593" y="286"/>
                </a:lnTo>
                <a:lnTo>
                  <a:pt x="597" y="278"/>
                </a:lnTo>
                <a:lnTo>
                  <a:pt x="601" y="270"/>
                </a:lnTo>
                <a:lnTo>
                  <a:pt x="603" y="262"/>
                </a:lnTo>
                <a:lnTo>
                  <a:pt x="603" y="252"/>
                </a:lnTo>
                <a:lnTo>
                  <a:pt x="603" y="252"/>
                </a:lnTo>
                <a:lnTo>
                  <a:pt x="603" y="242"/>
                </a:lnTo>
                <a:lnTo>
                  <a:pt x="599" y="232"/>
                </a:lnTo>
                <a:lnTo>
                  <a:pt x="595" y="224"/>
                </a:lnTo>
                <a:lnTo>
                  <a:pt x="589" y="216"/>
                </a:lnTo>
                <a:lnTo>
                  <a:pt x="581" y="208"/>
                </a:lnTo>
                <a:lnTo>
                  <a:pt x="571" y="204"/>
                </a:lnTo>
                <a:lnTo>
                  <a:pt x="563" y="200"/>
                </a:lnTo>
                <a:lnTo>
                  <a:pt x="551" y="198"/>
                </a:lnTo>
                <a:lnTo>
                  <a:pt x="551" y="198"/>
                </a:lnTo>
                <a:lnTo>
                  <a:pt x="543" y="184"/>
                </a:lnTo>
                <a:lnTo>
                  <a:pt x="533" y="170"/>
                </a:lnTo>
                <a:lnTo>
                  <a:pt x="523" y="158"/>
                </a:lnTo>
                <a:lnTo>
                  <a:pt x="509" y="148"/>
                </a:lnTo>
                <a:lnTo>
                  <a:pt x="495" y="140"/>
                </a:lnTo>
                <a:lnTo>
                  <a:pt x="479" y="134"/>
                </a:lnTo>
                <a:lnTo>
                  <a:pt x="461" y="130"/>
                </a:lnTo>
                <a:lnTo>
                  <a:pt x="445" y="128"/>
                </a:lnTo>
                <a:lnTo>
                  <a:pt x="445" y="128"/>
                </a:lnTo>
                <a:lnTo>
                  <a:pt x="425" y="130"/>
                </a:lnTo>
                <a:lnTo>
                  <a:pt x="425" y="130"/>
                </a:lnTo>
                <a:lnTo>
                  <a:pt x="417" y="122"/>
                </a:lnTo>
                <a:lnTo>
                  <a:pt x="407" y="114"/>
                </a:lnTo>
                <a:lnTo>
                  <a:pt x="395" y="110"/>
                </a:lnTo>
                <a:lnTo>
                  <a:pt x="381" y="108"/>
                </a:lnTo>
                <a:lnTo>
                  <a:pt x="381" y="108"/>
                </a:lnTo>
                <a:lnTo>
                  <a:pt x="371" y="110"/>
                </a:lnTo>
                <a:lnTo>
                  <a:pt x="359" y="112"/>
                </a:lnTo>
                <a:lnTo>
                  <a:pt x="351" y="118"/>
                </a:lnTo>
                <a:lnTo>
                  <a:pt x="343" y="124"/>
                </a:lnTo>
                <a:lnTo>
                  <a:pt x="335" y="132"/>
                </a:lnTo>
                <a:lnTo>
                  <a:pt x="331" y="142"/>
                </a:lnTo>
                <a:lnTo>
                  <a:pt x="327" y="152"/>
                </a:lnTo>
                <a:lnTo>
                  <a:pt x="327" y="164"/>
                </a:lnTo>
                <a:lnTo>
                  <a:pt x="327" y="164"/>
                </a:lnTo>
                <a:lnTo>
                  <a:pt x="327" y="172"/>
                </a:lnTo>
                <a:lnTo>
                  <a:pt x="329" y="180"/>
                </a:lnTo>
                <a:lnTo>
                  <a:pt x="333" y="188"/>
                </a:lnTo>
                <a:lnTo>
                  <a:pt x="337" y="196"/>
                </a:lnTo>
                <a:lnTo>
                  <a:pt x="337" y="196"/>
                </a:lnTo>
                <a:lnTo>
                  <a:pt x="333" y="208"/>
                </a:lnTo>
                <a:lnTo>
                  <a:pt x="329" y="220"/>
                </a:lnTo>
                <a:lnTo>
                  <a:pt x="327" y="234"/>
                </a:lnTo>
                <a:lnTo>
                  <a:pt x="325" y="248"/>
                </a:lnTo>
                <a:lnTo>
                  <a:pt x="325" y="625"/>
                </a:lnTo>
                <a:lnTo>
                  <a:pt x="325" y="625"/>
                </a:lnTo>
                <a:lnTo>
                  <a:pt x="325" y="635"/>
                </a:lnTo>
                <a:lnTo>
                  <a:pt x="323" y="641"/>
                </a:lnTo>
                <a:lnTo>
                  <a:pt x="319" y="649"/>
                </a:lnTo>
                <a:lnTo>
                  <a:pt x="313" y="655"/>
                </a:lnTo>
                <a:lnTo>
                  <a:pt x="307" y="661"/>
                </a:lnTo>
                <a:lnTo>
                  <a:pt x="299" y="665"/>
                </a:lnTo>
                <a:lnTo>
                  <a:pt x="291" y="667"/>
                </a:lnTo>
                <a:lnTo>
                  <a:pt x="283" y="667"/>
                </a:lnTo>
                <a:lnTo>
                  <a:pt x="283" y="667"/>
                </a:lnTo>
                <a:lnTo>
                  <a:pt x="275" y="667"/>
                </a:lnTo>
                <a:lnTo>
                  <a:pt x="267" y="665"/>
                </a:lnTo>
                <a:lnTo>
                  <a:pt x="259" y="661"/>
                </a:lnTo>
                <a:lnTo>
                  <a:pt x="253" y="655"/>
                </a:lnTo>
                <a:lnTo>
                  <a:pt x="249" y="649"/>
                </a:lnTo>
                <a:lnTo>
                  <a:pt x="245" y="641"/>
                </a:lnTo>
                <a:lnTo>
                  <a:pt x="243" y="635"/>
                </a:lnTo>
                <a:lnTo>
                  <a:pt x="241" y="625"/>
                </a:lnTo>
                <a:lnTo>
                  <a:pt x="241" y="547"/>
                </a:lnTo>
                <a:lnTo>
                  <a:pt x="241" y="547"/>
                </a:lnTo>
                <a:lnTo>
                  <a:pt x="241" y="535"/>
                </a:lnTo>
                <a:lnTo>
                  <a:pt x="241" y="535"/>
                </a:lnTo>
                <a:lnTo>
                  <a:pt x="247" y="527"/>
                </a:lnTo>
                <a:lnTo>
                  <a:pt x="253" y="517"/>
                </a:lnTo>
                <a:lnTo>
                  <a:pt x="257" y="508"/>
                </a:lnTo>
                <a:lnTo>
                  <a:pt x="257" y="496"/>
                </a:lnTo>
                <a:lnTo>
                  <a:pt x="257" y="496"/>
                </a:lnTo>
                <a:lnTo>
                  <a:pt x="257" y="486"/>
                </a:lnTo>
                <a:lnTo>
                  <a:pt x="253" y="474"/>
                </a:lnTo>
                <a:lnTo>
                  <a:pt x="249" y="466"/>
                </a:lnTo>
                <a:lnTo>
                  <a:pt x="241" y="458"/>
                </a:lnTo>
                <a:lnTo>
                  <a:pt x="233" y="450"/>
                </a:lnTo>
                <a:lnTo>
                  <a:pt x="225" y="446"/>
                </a:lnTo>
                <a:lnTo>
                  <a:pt x="213" y="442"/>
                </a:lnTo>
                <a:lnTo>
                  <a:pt x="203" y="442"/>
                </a:lnTo>
                <a:lnTo>
                  <a:pt x="203" y="442"/>
                </a:lnTo>
                <a:lnTo>
                  <a:pt x="191" y="442"/>
                </a:lnTo>
                <a:lnTo>
                  <a:pt x="182" y="446"/>
                </a:lnTo>
                <a:lnTo>
                  <a:pt x="172" y="452"/>
                </a:lnTo>
                <a:lnTo>
                  <a:pt x="164" y="458"/>
                </a:lnTo>
                <a:lnTo>
                  <a:pt x="164" y="458"/>
                </a:lnTo>
                <a:lnTo>
                  <a:pt x="152" y="458"/>
                </a:lnTo>
                <a:lnTo>
                  <a:pt x="152" y="458"/>
                </a:lnTo>
                <a:lnTo>
                  <a:pt x="134" y="460"/>
                </a:lnTo>
                <a:lnTo>
                  <a:pt x="118" y="466"/>
                </a:lnTo>
                <a:lnTo>
                  <a:pt x="102" y="474"/>
                </a:lnTo>
                <a:lnTo>
                  <a:pt x="88" y="484"/>
                </a:lnTo>
                <a:lnTo>
                  <a:pt x="78" y="498"/>
                </a:lnTo>
                <a:lnTo>
                  <a:pt x="70" y="513"/>
                </a:lnTo>
                <a:lnTo>
                  <a:pt x="64" y="529"/>
                </a:lnTo>
                <a:lnTo>
                  <a:pt x="62" y="547"/>
                </a:lnTo>
                <a:lnTo>
                  <a:pt x="62" y="735"/>
                </a:lnTo>
                <a:lnTo>
                  <a:pt x="62" y="735"/>
                </a:lnTo>
                <a:lnTo>
                  <a:pt x="62" y="745"/>
                </a:lnTo>
                <a:lnTo>
                  <a:pt x="58" y="753"/>
                </a:lnTo>
                <a:lnTo>
                  <a:pt x="54" y="761"/>
                </a:lnTo>
                <a:lnTo>
                  <a:pt x="48" y="769"/>
                </a:lnTo>
                <a:lnTo>
                  <a:pt x="42" y="773"/>
                </a:lnTo>
                <a:lnTo>
                  <a:pt x="34" y="779"/>
                </a:lnTo>
                <a:lnTo>
                  <a:pt x="24" y="781"/>
                </a:lnTo>
                <a:lnTo>
                  <a:pt x="14" y="783"/>
                </a:lnTo>
                <a:lnTo>
                  <a:pt x="14" y="783"/>
                </a:lnTo>
                <a:lnTo>
                  <a:pt x="8" y="783"/>
                </a:lnTo>
                <a:lnTo>
                  <a:pt x="4" y="787"/>
                </a:lnTo>
                <a:lnTo>
                  <a:pt x="2" y="791"/>
                </a:lnTo>
                <a:lnTo>
                  <a:pt x="0" y="797"/>
                </a:lnTo>
                <a:lnTo>
                  <a:pt x="0" y="797"/>
                </a:lnTo>
                <a:lnTo>
                  <a:pt x="2" y="803"/>
                </a:lnTo>
                <a:lnTo>
                  <a:pt x="4" y="807"/>
                </a:lnTo>
                <a:lnTo>
                  <a:pt x="8" y="811"/>
                </a:lnTo>
                <a:lnTo>
                  <a:pt x="14" y="811"/>
                </a:lnTo>
                <a:lnTo>
                  <a:pt x="14" y="811"/>
                </a:lnTo>
                <a:close/>
                <a:moveTo>
                  <a:pt x="625" y="118"/>
                </a:moveTo>
                <a:lnTo>
                  <a:pt x="625" y="118"/>
                </a:lnTo>
                <a:lnTo>
                  <a:pt x="627" y="108"/>
                </a:lnTo>
                <a:lnTo>
                  <a:pt x="631" y="100"/>
                </a:lnTo>
                <a:lnTo>
                  <a:pt x="639" y="94"/>
                </a:lnTo>
                <a:lnTo>
                  <a:pt x="649" y="92"/>
                </a:lnTo>
                <a:lnTo>
                  <a:pt x="649" y="92"/>
                </a:lnTo>
                <a:lnTo>
                  <a:pt x="659" y="94"/>
                </a:lnTo>
                <a:lnTo>
                  <a:pt x="669" y="100"/>
                </a:lnTo>
                <a:lnTo>
                  <a:pt x="673" y="108"/>
                </a:lnTo>
                <a:lnTo>
                  <a:pt x="675" y="118"/>
                </a:lnTo>
                <a:lnTo>
                  <a:pt x="675" y="118"/>
                </a:lnTo>
                <a:lnTo>
                  <a:pt x="673" y="128"/>
                </a:lnTo>
                <a:lnTo>
                  <a:pt x="669" y="136"/>
                </a:lnTo>
                <a:lnTo>
                  <a:pt x="659" y="142"/>
                </a:lnTo>
                <a:lnTo>
                  <a:pt x="649" y="144"/>
                </a:lnTo>
                <a:lnTo>
                  <a:pt x="649" y="144"/>
                </a:lnTo>
                <a:lnTo>
                  <a:pt x="639" y="142"/>
                </a:lnTo>
                <a:lnTo>
                  <a:pt x="631" y="136"/>
                </a:lnTo>
                <a:lnTo>
                  <a:pt x="627" y="128"/>
                </a:lnTo>
                <a:lnTo>
                  <a:pt x="625" y="118"/>
                </a:lnTo>
                <a:lnTo>
                  <a:pt x="625" y="118"/>
                </a:lnTo>
                <a:close/>
                <a:moveTo>
                  <a:pt x="573" y="252"/>
                </a:moveTo>
                <a:lnTo>
                  <a:pt x="573" y="252"/>
                </a:lnTo>
                <a:lnTo>
                  <a:pt x="571" y="262"/>
                </a:lnTo>
                <a:lnTo>
                  <a:pt x="567" y="270"/>
                </a:lnTo>
                <a:lnTo>
                  <a:pt x="559" y="276"/>
                </a:lnTo>
                <a:lnTo>
                  <a:pt x="549" y="278"/>
                </a:lnTo>
                <a:lnTo>
                  <a:pt x="549" y="278"/>
                </a:lnTo>
                <a:lnTo>
                  <a:pt x="539" y="276"/>
                </a:lnTo>
                <a:lnTo>
                  <a:pt x="529" y="270"/>
                </a:lnTo>
                <a:lnTo>
                  <a:pt x="525" y="262"/>
                </a:lnTo>
                <a:lnTo>
                  <a:pt x="523" y="252"/>
                </a:lnTo>
                <a:lnTo>
                  <a:pt x="523" y="252"/>
                </a:lnTo>
                <a:lnTo>
                  <a:pt x="525" y="242"/>
                </a:lnTo>
                <a:lnTo>
                  <a:pt x="529" y="234"/>
                </a:lnTo>
                <a:lnTo>
                  <a:pt x="539" y="230"/>
                </a:lnTo>
                <a:lnTo>
                  <a:pt x="549" y="228"/>
                </a:lnTo>
                <a:lnTo>
                  <a:pt x="549" y="228"/>
                </a:lnTo>
                <a:lnTo>
                  <a:pt x="559" y="230"/>
                </a:lnTo>
                <a:lnTo>
                  <a:pt x="567" y="234"/>
                </a:lnTo>
                <a:lnTo>
                  <a:pt x="571" y="242"/>
                </a:lnTo>
                <a:lnTo>
                  <a:pt x="573" y="252"/>
                </a:lnTo>
                <a:lnTo>
                  <a:pt x="573" y="252"/>
                </a:lnTo>
                <a:close/>
                <a:moveTo>
                  <a:pt x="381" y="138"/>
                </a:moveTo>
                <a:lnTo>
                  <a:pt x="381" y="138"/>
                </a:lnTo>
                <a:lnTo>
                  <a:pt x="391" y="140"/>
                </a:lnTo>
                <a:lnTo>
                  <a:pt x="399" y="146"/>
                </a:lnTo>
                <a:lnTo>
                  <a:pt x="405" y="154"/>
                </a:lnTo>
                <a:lnTo>
                  <a:pt x="407" y="164"/>
                </a:lnTo>
                <a:lnTo>
                  <a:pt x="407" y="164"/>
                </a:lnTo>
                <a:lnTo>
                  <a:pt x="405" y="174"/>
                </a:lnTo>
                <a:lnTo>
                  <a:pt x="399" y="182"/>
                </a:lnTo>
                <a:lnTo>
                  <a:pt x="391" y="186"/>
                </a:lnTo>
                <a:lnTo>
                  <a:pt x="381" y="188"/>
                </a:lnTo>
                <a:lnTo>
                  <a:pt x="381" y="188"/>
                </a:lnTo>
                <a:lnTo>
                  <a:pt x="371" y="186"/>
                </a:lnTo>
                <a:lnTo>
                  <a:pt x="363" y="182"/>
                </a:lnTo>
                <a:lnTo>
                  <a:pt x="357" y="174"/>
                </a:lnTo>
                <a:lnTo>
                  <a:pt x="355" y="164"/>
                </a:lnTo>
                <a:lnTo>
                  <a:pt x="355" y="164"/>
                </a:lnTo>
                <a:lnTo>
                  <a:pt x="357" y="154"/>
                </a:lnTo>
                <a:lnTo>
                  <a:pt x="363" y="146"/>
                </a:lnTo>
                <a:lnTo>
                  <a:pt x="371" y="140"/>
                </a:lnTo>
                <a:lnTo>
                  <a:pt x="381" y="138"/>
                </a:lnTo>
                <a:lnTo>
                  <a:pt x="381" y="138"/>
                </a:lnTo>
                <a:close/>
                <a:moveTo>
                  <a:pt x="203" y="470"/>
                </a:moveTo>
                <a:lnTo>
                  <a:pt x="203" y="470"/>
                </a:lnTo>
                <a:lnTo>
                  <a:pt x="213" y="472"/>
                </a:lnTo>
                <a:lnTo>
                  <a:pt x="221" y="478"/>
                </a:lnTo>
                <a:lnTo>
                  <a:pt x="227" y="486"/>
                </a:lnTo>
                <a:lnTo>
                  <a:pt x="229" y="496"/>
                </a:lnTo>
                <a:lnTo>
                  <a:pt x="229" y="496"/>
                </a:lnTo>
                <a:lnTo>
                  <a:pt x="227" y="506"/>
                </a:lnTo>
                <a:lnTo>
                  <a:pt x="221" y="513"/>
                </a:lnTo>
                <a:lnTo>
                  <a:pt x="213" y="519"/>
                </a:lnTo>
                <a:lnTo>
                  <a:pt x="203" y="521"/>
                </a:lnTo>
                <a:lnTo>
                  <a:pt x="203" y="521"/>
                </a:lnTo>
                <a:lnTo>
                  <a:pt x="193" y="519"/>
                </a:lnTo>
                <a:lnTo>
                  <a:pt x="186" y="513"/>
                </a:lnTo>
                <a:lnTo>
                  <a:pt x="180" y="506"/>
                </a:lnTo>
                <a:lnTo>
                  <a:pt x="178" y="496"/>
                </a:lnTo>
                <a:lnTo>
                  <a:pt x="178" y="496"/>
                </a:lnTo>
                <a:lnTo>
                  <a:pt x="180" y="486"/>
                </a:lnTo>
                <a:lnTo>
                  <a:pt x="186" y="478"/>
                </a:lnTo>
                <a:lnTo>
                  <a:pt x="193" y="472"/>
                </a:lnTo>
                <a:lnTo>
                  <a:pt x="203" y="470"/>
                </a:lnTo>
                <a:lnTo>
                  <a:pt x="203" y="47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76CB913E-1700-4F56-BA70-361CC74E587C}"/>
              </a:ext>
            </a:extLst>
          </p:cNvPr>
          <p:cNvSpPr>
            <a:spLocks/>
          </p:cNvSpPr>
          <p:nvPr/>
        </p:nvSpPr>
        <p:spPr bwMode="auto">
          <a:xfrm>
            <a:off x="10231438" y="9366145"/>
            <a:ext cx="4081463" cy="23813"/>
          </a:xfrm>
          <a:custGeom>
            <a:avLst/>
            <a:gdLst>
              <a:gd name="T0" fmla="*/ 2565 w 2571"/>
              <a:gd name="T1" fmla="*/ 15 h 15"/>
              <a:gd name="T2" fmla="*/ 8 w 2571"/>
              <a:gd name="T3" fmla="*/ 15 h 15"/>
              <a:gd name="T4" fmla="*/ 8 w 2571"/>
              <a:gd name="T5" fmla="*/ 15 h 15"/>
              <a:gd name="T6" fmla="*/ 2 w 2571"/>
              <a:gd name="T7" fmla="*/ 13 h 15"/>
              <a:gd name="T8" fmla="*/ 0 w 2571"/>
              <a:gd name="T9" fmla="*/ 8 h 15"/>
              <a:gd name="T10" fmla="*/ 0 w 2571"/>
              <a:gd name="T11" fmla="*/ 8 h 15"/>
              <a:gd name="T12" fmla="*/ 2 w 2571"/>
              <a:gd name="T13" fmla="*/ 2 h 15"/>
              <a:gd name="T14" fmla="*/ 8 w 2571"/>
              <a:gd name="T15" fmla="*/ 0 h 15"/>
              <a:gd name="T16" fmla="*/ 2565 w 2571"/>
              <a:gd name="T17" fmla="*/ 0 h 15"/>
              <a:gd name="T18" fmla="*/ 2565 w 2571"/>
              <a:gd name="T19" fmla="*/ 0 h 15"/>
              <a:gd name="T20" fmla="*/ 2569 w 2571"/>
              <a:gd name="T21" fmla="*/ 2 h 15"/>
              <a:gd name="T22" fmla="*/ 2571 w 2571"/>
              <a:gd name="T23" fmla="*/ 8 h 15"/>
              <a:gd name="T24" fmla="*/ 2571 w 2571"/>
              <a:gd name="T25" fmla="*/ 8 h 15"/>
              <a:gd name="T26" fmla="*/ 2569 w 2571"/>
              <a:gd name="T27" fmla="*/ 13 h 15"/>
              <a:gd name="T28" fmla="*/ 2565 w 2571"/>
              <a:gd name="T29" fmla="*/ 15 h 15"/>
              <a:gd name="T30" fmla="*/ 2565 w 2571"/>
              <a:gd name="T3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5">
                <a:moveTo>
                  <a:pt x="2565" y="15"/>
                </a:moveTo>
                <a:lnTo>
                  <a:pt x="8" y="15"/>
                </a:lnTo>
                <a:lnTo>
                  <a:pt x="8" y="15"/>
                </a:lnTo>
                <a:lnTo>
                  <a:pt x="2" y="13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3"/>
                </a:lnTo>
                <a:lnTo>
                  <a:pt x="2565" y="15"/>
                </a:lnTo>
                <a:lnTo>
                  <a:pt x="2565" y="15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EC44FBCB-5E4C-4012-8C5E-99D7D6C3CAF8}"/>
              </a:ext>
            </a:extLst>
          </p:cNvPr>
          <p:cNvSpPr>
            <a:spLocks/>
          </p:cNvSpPr>
          <p:nvPr/>
        </p:nvSpPr>
        <p:spPr bwMode="auto">
          <a:xfrm>
            <a:off x="15549563" y="9366145"/>
            <a:ext cx="4081463" cy="23813"/>
          </a:xfrm>
          <a:custGeom>
            <a:avLst/>
            <a:gdLst>
              <a:gd name="T0" fmla="*/ 2565 w 2571"/>
              <a:gd name="T1" fmla="*/ 15 h 15"/>
              <a:gd name="T2" fmla="*/ 8 w 2571"/>
              <a:gd name="T3" fmla="*/ 15 h 15"/>
              <a:gd name="T4" fmla="*/ 8 w 2571"/>
              <a:gd name="T5" fmla="*/ 15 h 15"/>
              <a:gd name="T6" fmla="*/ 2 w 2571"/>
              <a:gd name="T7" fmla="*/ 13 h 15"/>
              <a:gd name="T8" fmla="*/ 0 w 2571"/>
              <a:gd name="T9" fmla="*/ 8 h 15"/>
              <a:gd name="T10" fmla="*/ 0 w 2571"/>
              <a:gd name="T11" fmla="*/ 8 h 15"/>
              <a:gd name="T12" fmla="*/ 2 w 2571"/>
              <a:gd name="T13" fmla="*/ 2 h 15"/>
              <a:gd name="T14" fmla="*/ 8 w 2571"/>
              <a:gd name="T15" fmla="*/ 0 h 15"/>
              <a:gd name="T16" fmla="*/ 2565 w 2571"/>
              <a:gd name="T17" fmla="*/ 0 h 15"/>
              <a:gd name="T18" fmla="*/ 2565 w 2571"/>
              <a:gd name="T19" fmla="*/ 0 h 15"/>
              <a:gd name="T20" fmla="*/ 2569 w 2571"/>
              <a:gd name="T21" fmla="*/ 2 h 15"/>
              <a:gd name="T22" fmla="*/ 2571 w 2571"/>
              <a:gd name="T23" fmla="*/ 8 h 15"/>
              <a:gd name="T24" fmla="*/ 2571 w 2571"/>
              <a:gd name="T25" fmla="*/ 8 h 15"/>
              <a:gd name="T26" fmla="*/ 2569 w 2571"/>
              <a:gd name="T27" fmla="*/ 13 h 15"/>
              <a:gd name="T28" fmla="*/ 2565 w 2571"/>
              <a:gd name="T29" fmla="*/ 15 h 15"/>
              <a:gd name="T30" fmla="*/ 2565 w 2571"/>
              <a:gd name="T31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5">
                <a:moveTo>
                  <a:pt x="2565" y="15"/>
                </a:moveTo>
                <a:lnTo>
                  <a:pt x="8" y="15"/>
                </a:lnTo>
                <a:lnTo>
                  <a:pt x="8" y="15"/>
                </a:lnTo>
                <a:lnTo>
                  <a:pt x="2" y="13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3"/>
                </a:lnTo>
                <a:lnTo>
                  <a:pt x="2565" y="15"/>
                </a:lnTo>
                <a:lnTo>
                  <a:pt x="2565" y="15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8" y="3841750"/>
            <a:ext cx="4081463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Freeform 28">
            <a:extLst>
              <a:ext uri="{FF2B5EF4-FFF2-40B4-BE49-F238E27FC236}">
                <a16:creationId xmlns:a16="http://schemas.microsoft.com/office/drawing/2014/main" id="{80731D3E-7A61-4BDD-BF32-D7DE8D0D9EE8}"/>
              </a:ext>
            </a:extLst>
          </p:cNvPr>
          <p:cNvSpPr>
            <a:spLocks/>
          </p:cNvSpPr>
          <p:nvPr/>
        </p:nvSpPr>
        <p:spPr bwMode="auto">
          <a:xfrm>
            <a:off x="15549563" y="3841750"/>
            <a:ext cx="4081463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0" name="Freeform 29">
            <a:extLst>
              <a:ext uri="{FF2B5EF4-FFF2-40B4-BE49-F238E27FC236}">
                <a16:creationId xmlns:a16="http://schemas.microsoft.com/office/drawing/2014/main" id="{E6ABACF5-688F-4816-BCF3-F76360552E7E}"/>
              </a:ext>
            </a:extLst>
          </p:cNvPr>
          <p:cNvSpPr>
            <a:spLocks/>
          </p:cNvSpPr>
          <p:nvPr/>
        </p:nvSpPr>
        <p:spPr bwMode="auto">
          <a:xfrm>
            <a:off x="1571625" y="6154738"/>
            <a:ext cx="5334000" cy="28575"/>
          </a:xfrm>
          <a:custGeom>
            <a:avLst/>
            <a:gdLst>
              <a:gd name="T0" fmla="*/ 3352 w 3360"/>
              <a:gd name="T1" fmla="*/ 18 h 18"/>
              <a:gd name="T2" fmla="*/ 8 w 3360"/>
              <a:gd name="T3" fmla="*/ 18 h 18"/>
              <a:gd name="T4" fmla="*/ 8 w 3360"/>
              <a:gd name="T5" fmla="*/ 18 h 18"/>
              <a:gd name="T6" fmla="*/ 6 w 3360"/>
              <a:gd name="T7" fmla="*/ 18 h 18"/>
              <a:gd name="T8" fmla="*/ 2 w 3360"/>
              <a:gd name="T9" fmla="*/ 16 h 18"/>
              <a:gd name="T10" fmla="*/ 0 w 3360"/>
              <a:gd name="T11" fmla="*/ 12 h 18"/>
              <a:gd name="T12" fmla="*/ 0 w 3360"/>
              <a:gd name="T13" fmla="*/ 10 h 18"/>
              <a:gd name="T14" fmla="*/ 0 w 3360"/>
              <a:gd name="T15" fmla="*/ 10 h 18"/>
              <a:gd name="T16" fmla="*/ 0 w 3360"/>
              <a:gd name="T17" fmla="*/ 6 h 18"/>
              <a:gd name="T18" fmla="*/ 2 w 3360"/>
              <a:gd name="T19" fmla="*/ 2 h 18"/>
              <a:gd name="T20" fmla="*/ 6 w 3360"/>
              <a:gd name="T21" fmla="*/ 2 h 18"/>
              <a:gd name="T22" fmla="*/ 8 w 3360"/>
              <a:gd name="T23" fmla="*/ 0 h 18"/>
              <a:gd name="T24" fmla="*/ 3352 w 3360"/>
              <a:gd name="T25" fmla="*/ 0 h 18"/>
              <a:gd name="T26" fmla="*/ 3352 w 3360"/>
              <a:gd name="T27" fmla="*/ 0 h 18"/>
              <a:gd name="T28" fmla="*/ 3356 w 3360"/>
              <a:gd name="T29" fmla="*/ 2 h 18"/>
              <a:gd name="T30" fmla="*/ 3358 w 3360"/>
              <a:gd name="T31" fmla="*/ 2 h 18"/>
              <a:gd name="T32" fmla="*/ 3360 w 3360"/>
              <a:gd name="T33" fmla="*/ 6 h 18"/>
              <a:gd name="T34" fmla="*/ 3360 w 3360"/>
              <a:gd name="T35" fmla="*/ 10 h 18"/>
              <a:gd name="T36" fmla="*/ 3360 w 3360"/>
              <a:gd name="T37" fmla="*/ 10 h 18"/>
              <a:gd name="T38" fmla="*/ 3360 w 3360"/>
              <a:gd name="T39" fmla="*/ 12 h 18"/>
              <a:gd name="T40" fmla="*/ 3358 w 3360"/>
              <a:gd name="T41" fmla="*/ 16 h 18"/>
              <a:gd name="T42" fmla="*/ 3356 w 3360"/>
              <a:gd name="T43" fmla="*/ 18 h 18"/>
              <a:gd name="T44" fmla="*/ 3352 w 3360"/>
              <a:gd name="T45" fmla="*/ 18 h 18"/>
              <a:gd name="T46" fmla="*/ 3352 w 3360"/>
              <a:gd name="T4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60" h="18">
                <a:moveTo>
                  <a:pt x="3352" y="18"/>
                </a:moveTo>
                <a:lnTo>
                  <a:pt x="8" y="18"/>
                </a:lnTo>
                <a:lnTo>
                  <a:pt x="8" y="18"/>
                </a:lnTo>
                <a:lnTo>
                  <a:pt x="6" y="18"/>
                </a:lnTo>
                <a:lnTo>
                  <a:pt x="2" y="16"/>
                </a:lnTo>
                <a:lnTo>
                  <a:pt x="0" y="12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2"/>
                </a:lnTo>
                <a:lnTo>
                  <a:pt x="6" y="2"/>
                </a:lnTo>
                <a:lnTo>
                  <a:pt x="8" y="0"/>
                </a:lnTo>
                <a:lnTo>
                  <a:pt x="3352" y="0"/>
                </a:lnTo>
                <a:lnTo>
                  <a:pt x="3352" y="0"/>
                </a:lnTo>
                <a:lnTo>
                  <a:pt x="3356" y="2"/>
                </a:lnTo>
                <a:lnTo>
                  <a:pt x="3358" y="2"/>
                </a:lnTo>
                <a:lnTo>
                  <a:pt x="3360" y="6"/>
                </a:lnTo>
                <a:lnTo>
                  <a:pt x="3360" y="10"/>
                </a:lnTo>
                <a:lnTo>
                  <a:pt x="3360" y="10"/>
                </a:lnTo>
                <a:lnTo>
                  <a:pt x="3360" y="12"/>
                </a:lnTo>
                <a:lnTo>
                  <a:pt x="3358" y="16"/>
                </a:lnTo>
                <a:lnTo>
                  <a:pt x="3356" y="18"/>
                </a:lnTo>
                <a:lnTo>
                  <a:pt x="3352" y="18"/>
                </a:lnTo>
                <a:lnTo>
                  <a:pt x="3352" y="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0DF88789-158A-42A7-ABEE-C75563736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6858000"/>
            <a:ext cx="5296322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1</a:t>
            </a:r>
            <a:r>
              <a:rPr kumimoji="0" lang="ko-KR" altLang="en-US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</a:t>
            </a:r>
            <a:r>
              <a:rPr kumimoji="0" lang="en-US" altLang="ko-KR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2</a:t>
            </a:r>
            <a:r>
              <a:rPr kumimoji="0" lang="ko-KR" altLang="en-US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</a:t>
            </a:r>
            <a:r>
              <a:rPr kumimoji="0" lang="en-US" altLang="ko-KR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3</a:t>
            </a:r>
            <a:r>
              <a:rPr kumimoji="0" lang="ko-KR" altLang="en-US" sz="25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 도착시간 </a:t>
            </a:r>
            <a:r>
              <a:rPr kumimoji="0" lang="ko-KR" altLang="en-US" sz="25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알리미</a:t>
            </a:r>
            <a:endParaRPr kumimoji="0" lang="en-US" altLang="ko-KR" sz="25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5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도착시간을 받으려면 </a:t>
            </a:r>
            <a:r>
              <a:rPr lang="ko-KR" altLang="en-US" sz="2500" dirty="0" err="1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공공데이터는 파일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? Open API?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5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2500" dirty="0" err="1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노선도 이미지 받기</a:t>
            </a: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 </a:t>
            </a:r>
            <a:r>
              <a:rPr lang="ko-KR" altLang="en-US" sz="2500" dirty="0" err="1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챗봇의</a:t>
            </a:r>
            <a:r>
              <a:rPr lang="ko-KR" altLang="en-US" sz="2500" dirty="0" smtClean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기능 활용하여서 편의성 높임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4" name="Rectangle 33">
            <a:extLst>
              <a:ext uri="{FF2B5EF4-FFF2-40B4-BE49-F238E27FC236}">
                <a16:creationId xmlns:a16="http://schemas.microsoft.com/office/drawing/2014/main" id="{2328188E-F995-443D-A85D-57F291B03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3784111"/>
            <a:ext cx="528670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대구</a:t>
            </a:r>
            <a:endParaRPr kumimoji="0" lang="en-US" altLang="ko-KR" sz="6600" b="1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지하철 </a:t>
            </a:r>
            <a:r>
              <a:rPr kumimoji="0" lang="ko-KR" altLang="en-US" sz="6600" b="1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알리미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4035425"/>
            <a:ext cx="40338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주제선정배경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7" name="Rectangle 36">
            <a:extLst>
              <a:ext uri="{FF2B5EF4-FFF2-40B4-BE49-F238E27FC236}">
                <a16:creationId xmlns:a16="http://schemas.microsoft.com/office/drawing/2014/main" id="{772CE835-0A61-497D-9884-32F168421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438" y="5016500"/>
            <a:ext cx="408146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노선도에서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역을 직접 선택하지 않고</a:t>
            </a: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텍스트로 도착시간을 알 수 없을까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en-US" altLang="ko-KR" sz="2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0" name="Rectangle 39">
            <a:extLst>
              <a:ext uri="{FF2B5EF4-FFF2-40B4-BE49-F238E27FC236}">
                <a16:creationId xmlns:a16="http://schemas.microsoft.com/office/drawing/2014/main" id="{C78DBD2C-F3AB-474A-BDBE-45D1CBD0E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4035425"/>
            <a:ext cx="4084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1" name="Rectangle 40">
            <a:extLst>
              <a:ext uri="{FF2B5EF4-FFF2-40B4-BE49-F238E27FC236}">
                <a16:creationId xmlns:a16="http://schemas.microsoft.com/office/drawing/2014/main" id="{8E301FE4-73BB-42E5-BD14-37C345ABC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5016500"/>
            <a:ext cx="476091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수업시간에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배운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파이썬과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플랫폼을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활용하여 생활에 편리한 서비스 개발에 초점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3" name="Rectangle 42">
            <a:extLst>
              <a:ext uri="{FF2B5EF4-FFF2-40B4-BE49-F238E27FC236}">
                <a16:creationId xmlns:a16="http://schemas.microsoft.com/office/drawing/2014/main" id="{0AB31AB0-5678-4180-8FE3-060A817C9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Rectangle 43">
            <a:extLst>
              <a:ext uri="{FF2B5EF4-FFF2-40B4-BE49-F238E27FC236}">
                <a16:creationId xmlns:a16="http://schemas.microsoft.com/office/drawing/2014/main" id="{FB344D74-78BE-4CF3-88B6-098A615EE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2150" y="9512195"/>
            <a:ext cx="33951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활용장비재료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5" name="Rectangle 44">
            <a:extLst>
              <a:ext uri="{FF2B5EF4-FFF2-40B4-BE49-F238E27FC236}">
                <a16:creationId xmlns:a16="http://schemas.microsoft.com/office/drawing/2014/main" id="{BE22E4D2-0C4F-4C62-8DAF-7FED3BCAA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437" y="10493270"/>
            <a:ext cx="40814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60606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-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국토교통부에서 제공하는 시간표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-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철도산업정보센터의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Open API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7" name="Rectangle 46">
            <a:extLst>
              <a:ext uri="{FF2B5EF4-FFF2-40B4-BE49-F238E27FC236}">
                <a16:creationId xmlns:a16="http://schemas.microsoft.com/office/drawing/2014/main" id="{03C7FABC-A549-4976-A78F-37EFB9837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856445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8" name="Rectangle 47">
            <a:extLst>
              <a:ext uri="{FF2B5EF4-FFF2-40B4-BE49-F238E27FC236}">
                <a16:creationId xmlns:a16="http://schemas.microsoft.com/office/drawing/2014/main" id="{250B8F3F-D789-45BC-A629-7F9606FA4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9512195"/>
            <a:ext cx="4084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800" b="1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9" name="Rectangle 48">
            <a:extLst>
              <a:ext uri="{FF2B5EF4-FFF2-40B4-BE49-F238E27FC236}">
                <a16:creationId xmlns:a16="http://schemas.microsoft.com/office/drawing/2014/main" id="{2A70FDBD-1D5D-4AA3-B380-CC4C9AD23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1775" y="10493270"/>
            <a:ext cx="41790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메신저처럼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텍스트를 활용하기 때문에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rgbClr val="60606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</a:t>
            </a:r>
            <a:r>
              <a:rPr lang="ko-KR" altLang="en-US" sz="2000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남녀노소 누구나 편리하게 사용가능</a:t>
            </a:r>
            <a:endParaRPr lang="en-US" altLang="ko-KR" sz="2000" dirty="0" smtClean="0">
              <a:solidFill>
                <a:srgbClr val="60606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1" name="Rectangle 50">
            <a:extLst>
              <a:ext uri="{FF2B5EF4-FFF2-40B4-BE49-F238E27FC236}">
                <a16:creationId xmlns:a16="http://schemas.microsoft.com/office/drawing/2014/main" id="{6B4DDC70-5A8E-4E19-8DBF-DB0968E39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6388" y="856445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40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4FCBD403-B83B-4F5A-8230-F3102F9FDAA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813" y="0"/>
            <a:ext cx="21532850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5503905-C1F9-49C9-A362-30D8DFC8B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812" y="19661"/>
            <a:ext cx="21516975" cy="1210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5BB527D-DDE9-43D8-9DA0-98E401B7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1" y="1682750"/>
            <a:ext cx="4102100" cy="127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 역할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83905E6D-9105-400C-B4C6-C0BFF6561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2413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F9A9B4F-EC42-4234-86A4-D7E17C62D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1" y="9790113"/>
            <a:ext cx="731838" cy="38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6A1F27F3-7C32-4C70-B8E5-EC07BB11B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0651" y="9767888"/>
            <a:ext cx="731838" cy="34925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97460E31-DD16-4C20-8E75-2BA69EA00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9790113"/>
            <a:ext cx="733425" cy="38100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717E7BFE-3DA7-4E77-ABDB-51227D212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9767888"/>
            <a:ext cx="733425" cy="34925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4302F0E4-22FA-4D0D-8457-A6268D345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9790113"/>
            <a:ext cx="731838" cy="38100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2A0B9FC8-489F-4F5E-93B8-406CADA61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9767888"/>
            <a:ext cx="731838" cy="34925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9138414F-8C21-4FCF-9C29-C98358A66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9538" y="9790113"/>
            <a:ext cx="728663" cy="38100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4" name="Rectangle 19">
            <a:extLst>
              <a:ext uri="{FF2B5EF4-FFF2-40B4-BE49-F238E27FC236}">
                <a16:creationId xmlns:a16="http://schemas.microsoft.com/office/drawing/2014/main" id="{19F23434-5C34-4601-A862-7EDA9FBC9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19538" y="9767888"/>
            <a:ext cx="728663" cy="34925"/>
          </a:xfrm>
          <a:prstGeom prst="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5" name="Freeform 20">
            <a:extLst>
              <a:ext uri="{FF2B5EF4-FFF2-40B4-BE49-F238E27FC236}">
                <a16:creationId xmlns:a16="http://schemas.microsoft.com/office/drawing/2014/main" id="{4F37972B-E77D-4336-887A-AE2832AAB185}"/>
              </a:ext>
            </a:extLst>
          </p:cNvPr>
          <p:cNvSpPr>
            <a:spLocks/>
          </p:cNvSpPr>
          <p:nvPr/>
        </p:nvSpPr>
        <p:spPr bwMode="auto">
          <a:xfrm>
            <a:off x="14741526" y="2949575"/>
            <a:ext cx="4768850" cy="4489450"/>
          </a:xfrm>
          <a:custGeom>
            <a:avLst/>
            <a:gdLst>
              <a:gd name="T0" fmla="*/ 2822 w 3004"/>
              <a:gd name="T1" fmla="*/ 1285 h 2828"/>
              <a:gd name="T2" fmla="*/ 2790 w 3004"/>
              <a:gd name="T3" fmla="*/ 1088 h 2828"/>
              <a:gd name="T4" fmla="*/ 2730 w 3004"/>
              <a:gd name="T5" fmla="*/ 900 h 2828"/>
              <a:gd name="T6" fmla="*/ 2648 w 3004"/>
              <a:gd name="T7" fmla="*/ 725 h 2828"/>
              <a:gd name="T8" fmla="*/ 2543 w 3004"/>
              <a:gd name="T9" fmla="*/ 563 h 2828"/>
              <a:gd name="T10" fmla="*/ 2417 w 3004"/>
              <a:gd name="T11" fmla="*/ 417 h 2828"/>
              <a:gd name="T12" fmla="*/ 2271 w 3004"/>
              <a:gd name="T13" fmla="*/ 289 h 2828"/>
              <a:gd name="T14" fmla="*/ 2112 w 3004"/>
              <a:gd name="T15" fmla="*/ 184 h 2828"/>
              <a:gd name="T16" fmla="*/ 1936 w 3004"/>
              <a:gd name="T17" fmla="*/ 100 h 2828"/>
              <a:gd name="T18" fmla="*/ 1748 w 3004"/>
              <a:gd name="T19" fmla="*/ 40 h 2828"/>
              <a:gd name="T20" fmla="*/ 1551 w 3004"/>
              <a:gd name="T21" fmla="*/ 6 h 2828"/>
              <a:gd name="T22" fmla="*/ 1415 w 3004"/>
              <a:gd name="T23" fmla="*/ 0 h 2828"/>
              <a:gd name="T24" fmla="*/ 1199 w 3004"/>
              <a:gd name="T25" fmla="*/ 16 h 2828"/>
              <a:gd name="T26" fmla="*/ 994 w 3004"/>
              <a:gd name="T27" fmla="*/ 64 h 2828"/>
              <a:gd name="T28" fmla="*/ 802 w 3004"/>
              <a:gd name="T29" fmla="*/ 140 h 2828"/>
              <a:gd name="T30" fmla="*/ 625 w 3004"/>
              <a:gd name="T31" fmla="*/ 242 h 2828"/>
              <a:gd name="T32" fmla="*/ 463 w 3004"/>
              <a:gd name="T33" fmla="*/ 367 h 2828"/>
              <a:gd name="T34" fmla="*/ 323 w 3004"/>
              <a:gd name="T35" fmla="*/ 515 h 2828"/>
              <a:gd name="T36" fmla="*/ 205 w 3004"/>
              <a:gd name="T37" fmla="*/ 681 h 2828"/>
              <a:gd name="T38" fmla="*/ 112 w 3004"/>
              <a:gd name="T39" fmla="*/ 864 h 2828"/>
              <a:gd name="T40" fmla="*/ 46 w 3004"/>
              <a:gd name="T41" fmla="*/ 1060 h 2828"/>
              <a:gd name="T42" fmla="*/ 8 w 3004"/>
              <a:gd name="T43" fmla="*/ 1269 h 2828"/>
              <a:gd name="T44" fmla="*/ 0 w 3004"/>
              <a:gd name="T45" fmla="*/ 1413 h 2828"/>
              <a:gd name="T46" fmla="*/ 18 w 3004"/>
              <a:gd name="T47" fmla="*/ 1629 h 2828"/>
              <a:gd name="T48" fmla="*/ 64 w 3004"/>
              <a:gd name="T49" fmla="*/ 1834 h 2828"/>
              <a:gd name="T50" fmla="*/ 140 w 3004"/>
              <a:gd name="T51" fmla="*/ 2026 h 2828"/>
              <a:gd name="T52" fmla="*/ 241 w 3004"/>
              <a:gd name="T53" fmla="*/ 2203 h 2828"/>
              <a:gd name="T54" fmla="*/ 367 w 3004"/>
              <a:gd name="T55" fmla="*/ 2365 h 2828"/>
              <a:gd name="T56" fmla="*/ 515 w 3004"/>
              <a:gd name="T57" fmla="*/ 2505 h 2828"/>
              <a:gd name="T58" fmla="*/ 680 w 3004"/>
              <a:gd name="T59" fmla="*/ 2623 h 2828"/>
              <a:gd name="T60" fmla="*/ 864 w 3004"/>
              <a:gd name="T61" fmla="*/ 2716 h 2828"/>
              <a:gd name="T62" fmla="*/ 1062 w 3004"/>
              <a:gd name="T63" fmla="*/ 2782 h 2828"/>
              <a:gd name="T64" fmla="*/ 1269 w 3004"/>
              <a:gd name="T65" fmla="*/ 2820 h 2828"/>
              <a:gd name="T66" fmla="*/ 1415 w 3004"/>
              <a:gd name="T67" fmla="*/ 2828 h 2828"/>
              <a:gd name="T68" fmla="*/ 1619 w 3004"/>
              <a:gd name="T69" fmla="*/ 2812 h 2828"/>
              <a:gd name="T70" fmla="*/ 1812 w 3004"/>
              <a:gd name="T71" fmla="*/ 2770 h 2828"/>
              <a:gd name="T72" fmla="*/ 1996 w 3004"/>
              <a:gd name="T73" fmla="*/ 2702 h 2828"/>
              <a:gd name="T74" fmla="*/ 2167 w 3004"/>
              <a:gd name="T75" fmla="*/ 2611 h 2828"/>
              <a:gd name="T76" fmla="*/ 2323 w 3004"/>
              <a:gd name="T77" fmla="*/ 2497 h 2828"/>
              <a:gd name="T78" fmla="*/ 2461 w 3004"/>
              <a:gd name="T79" fmla="*/ 2363 h 2828"/>
              <a:gd name="T80" fmla="*/ 2581 w 3004"/>
              <a:gd name="T81" fmla="*/ 2213 h 2828"/>
              <a:gd name="T82" fmla="*/ 2678 w 3004"/>
              <a:gd name="T83" fmla="*/ 2046 h 2828"/>
              <a:gd name="T84" fmla="*/ 2754 w 3004"/>
              <a:gd name="T85" fmla="*/ 1866 h 2828"/>
              <a:gd name="T86" fmla="*/ 2804 w 3004"/>
              <a:gd name="T87" fmla="*/ 1675 h 2828"/>
              <a:gd name="T88" fmla="*/ 2976 w 3004"/>
              <a:gd name="T89" fmla="*/ 1453 h 2828"/>
              <a:gd name="T90" fmla="*/ 2998 w 3004"/>
              <a:gd name="T91" fmla="*/ 1435 h 2828"/>
              <a:gd name="T92" fmla="*/ 3002 w 3004"/>
              <a:gd name="T93" fmla="*/ 1403 h 2828"/>
              <a:gd name="T94" fmla="*/ 2976 w 3004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4" h="2828">
                <a:moveTo>
                  <a:pt x="2976" y="1375"/>
                </a:moveTo>
                <a:lnTo>
                  <a:pt x="2822" y="1285"/>
                </a:lnTo>
                <a:lnTo>
                  <a:pt x="2822" y="1285"/>
                </a:lnTo>
                <a:lnTo>
                  <a:pt x="2814" y="1220"/>
                </a:lnTo>
                <a:lnTo>
                  <a:pt x="2804" y="1152"/>
                </a:lnTo>
                <a:lnTo>
                  <a:pt x="2790" y="1088"/>
                </a:lnTo>
                <a:lnTo>
                  <a:pt x="2772" y="1024"/>
                </a:lnTo>
                <a:lnTo>
                  <a:pt x="2754" y="960"/>
                </a:lnTo>
                <a:lnTo>
                  <a:pt x="2730" y="900"/>
                </a:lnTo>
                <a:lnTo>
                  <a:pt x="2706" y="840"/>
                </a:lnTo>
                <a:lnTo>
                  <a:pt x="2678" y="780"/>
                </a:lnTo>
                <a:lnTo>
                  <a:pt x="2648" y="725"/>
                </a:lnTo>
                <a:lnTo>
                  <a:pt x="2614" y="669"/>
                </a:lnTo>
                <a:lnTo>
                  <a:pt x="2581" y="615"/>
                </a:lnTo>
                <a:lnTo>
                  <a:pt x="2543" y="563"/>
                </a:lnTo>
                <a:lnTo>
                  <a:pt x="2503" y="513"/>
                </a:lnTo>
                <a:lnTo>
                  <a:pt x="2461" y="463"/>
                </a:lnTo>
                <a:lnTo>
                  <a:pt x="2417" y="417"/>
                </a:lnTo>
                <a:lnTo>
                  <a:pt x="2371" y="373"/>
                </a:lnTo>
                <a:lnTo>
                  <a:pt x="2323" y="331"/>
                </a:lnTo>
                <a:lnTo>
                  <a:pt x="2271" y="289"/>
                </a:lnTo>
                <a:lnTo>
                  <a:pt x="2219" y="252"/>
                </a:lnTo>
                <a:lnTo>
                  <a:pt x="2167" y="218"/>
                </a:lnTo>
                <a:lnTo>
                  <a:pt x="2112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2" y="58"/>
                </a:lnTo>
                <a:lnTo>
                  <a:pt x="1748" y="40"/>
                </a:lnTo>
                <a:lnTo>
                  <a:pt x="1684" y="26"/>
                </a:lnTo>
                <a:lnTo>
                  <a:pt x="1619" y="14"/>
                </a:lnTo>
                <a:lnTo>
                  <a:pt x="1551" y="6"/>
                </a:lnTo>
                <a:lnTo>
                  <a:pt x="1483" y="2"/>
                </a:lnTo>
                <a:lnTo>
                  <a:pt x="1415" y="0"/>
                </a:lnTo>
                <a:lnTo>
                  <a:pt x="1415" y="0"/>
                </a:lnTo>
                <a:lnTo>
                  <a:pt x="1341" y="2"/>
                </a:lnTo>
                <a:lnTo>
                  <a:pt x="1269" y="8"/>
                </a:lnTo>
                <a:lnTo>
                  <a:pt x="1199" y="16"/>
                </a:lnTo>
                <a:lnTo>
                  <a:pt x="1130" y="28"/>
                </a:lnTo>
                <a:lnTo>
                  <a:pt x="1062" y="44"/>
                </a:lnTo>
                <a:lnTo>
                  <a:pt x="994" y="64"/>
                </a:lnTo>
                <a:lnTo>
                  <a:pt x="928" y="86"/>
                </a:lnTo>
                <a:lnTo>
                  <a:pt x="864" y="112"/>
                </a:lnTo>
                <a:lnTo>
                  <a:pt x="802" y="140"/>
                </a:lnTo>
                <a:lnTo>
                  <a:pt x="740" y="172"/>
                </a:lnTo>
                <a:lnTo>
                  <a:pt x="680" y="206"/>
                </a:lnTo>
                <a:lnTo>
                  <a:pt x="625" y="242"/>
                </a:lnTo>
                <a:lnTo>
                  <a:pt x="569" y="282"/>
                </a:lnTo>
                <a:lnTo>
                  <a:pt x="515" y="323"/>
                </a:lnTo>
                <a:lnTo>
                  <a:pt x="463" y="367"/>
                </a:lnTo>
                <a:lnTo>
                  <a:pt x="415" y="415"/>
                </a:lnTo>
                <a:lnTo>
                  <a:pt x="367" y="463"/>
                </a:lnTo>
                <a:lnTo>
                  <a:pt x="323" y="515"/>
                </a:lnTo>
                <a:lnTo>
                  <a:pt x="281" y="569"/>
                </a:lnTo>
                <a:lnTo>
                  <a:pt x="241" y="623"/>
                </a:lnTo>
                <a:lnTo>
                  <a:pt x="205" y="681"/>
                </a:lnTo>
                <a:lnTo>
                  <a:pt x="172" y="741"/>
                </a:lnTo>
                <a:lnTo>
                  <a:pt x="140" y="800"/>
                </a:lnTo>
                <a:lnTo>
                  <a:pt x="112" y="864"/>
                </a:lnTo>
                <a:lnTo>
                  <a:pt x="86" y="928"/>
                </a:lnTo>
                <a:lnTo>
                  <a:pt x="64" y="994"/>
                </a:lnTo>
                <a:lnTo>
                  <a:pt x="46" y="1060"/>
                </a:lnTo>
                <a:lnTo>
                  <a:pt x="30" y="1130"/>
                </a:lnTo>
                <a:lnTo>
                  <a:pt x="18" y="1198"/>
                </a:lnTo>
                <a:lnTo>
                  <a:pt x="8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8" y="1559"/>
                </a:lnTo>
                <a:lnTo>
                  <a:pt x="18" y="1629"/>
                </a:lnTo>
                <a:lnTo>
                  <a:pt x="30" y="1699"/>
                </a:lnTo>
                <a:lnTo>
                  <a:pt x="46" y="1766"/>
                </a:lnTo>
                <a:lnTo>
                  <a:pt x="64" y="1834"/>
                </a:lnTo>
                <a:lnTo>
                  <a:pt x="86" y="1900"/>
                </a:lnTo>
                <a:lnTo>
                  <a:pt x="112" y="1964"/>
                </a:lnTo>
                <a:lnTo>
                  <a:pt x="140" y="2026"/>
                </a:lnTo>
                <a:lnTo>
                  <a:pt x="172" y="2088"/>
                </a:lnTo>
                <a:lnTo>
                  <a:pt x="205" y="2148"/>
                </a:lnTo>
                <a:lnTo>
                  <a:pt x="241" y="2203"/>
                </a:lnTo>
                <a:lnTo>
                  <a:pt x="281" y="2259"/>
                </a:lnTo>
                <a:lnTo>
                  <a:pt x="323" y="2313"/>
                </a:lnTo>
                <a:lnTo>
                  <a:pt x="367" y="2365"/>
                </a:lnTo>
                <a:lnTo>
                  <a:pt x="415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9" y="2547"/>
                </a:lnTo>
                <a:lnTo>
                  <a:pt x="625" y="2587"/>
                </a:lnTo>
                <a:lnTo>
                  <a:pt x="680" y="2623"/>
                </a:lnTo>
                <a:lnTo>
                  <a:pt x="740" y="2657"/>
                </a:lnTo>
                <a:lnTo>
                  <a:pt x="802" y="2688"/>
                </a:lnTo>
                <a:lnTo>
                  <a:pt x="864" y="2716"/>
                </a:lnTo>
                <a:lnTo>
                  <a:pt x="928" y="2742"/>
                </a:lnTo>
                <a:lnTo>
                  <a:pt x="994" y="2764"/>
                </a:lnTo>
                <a:lnTo>
                  <a:pt x="1062" y="2782"/>
                </a:lnTo>
                <a:lnTo>
                  <a:pt x="1130" y="2798"/>
                </a:lnTo>
                <a:lnTo>
                  <a:pt x="1199" y="2810"/>
                </a:lnTo>
                <a:lnTo>
                  <a:pt x="1269" y="2820"/>
                </a:lnTo>
                <a:lnTo>
                  <a:pt x="1341" y="2826"/>
                </a:lnTo>
                <a:lnTo>
                  <a:pt x="1415" y="2828"/>
                </a:lnTo>
                <a:lnTo>
                  <a:pt x="1415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9" y="2812"/>
                </a:lnTo>
                <a:lnTo>
                  <a:pt x="1684" y="2802"/>
                </a:lnTo>
                <a:lnTo>
                  <a:pt x="1748" y="2788"/>
                </a:lnTo>
                <a:lnTo>
                  <a:pt x="1812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2" y="2645"/>
                </a:lnTo>
                <a:lnTo>
                  <a:pt x="2167" y="2611"/>
                </a:lnTo>
                <a:lnTo>
                  <a:pt x="2219" y="2575"/>
                </a:lnTo>
                <a:lnTo>
                  <a:pt x="2271" y="2537"/>
                </a:lnTo>
                <a:lnTo>
                  <a:pt x="2323" y="2497"/>
                </a:lnTo>
                <a:lnTo>
                  <a:pt x="2371" y="2455"/>
                </a:lnTo>
                <a:lnTo>
                  <a:pt x="2417" y="2411"/>
                </a:lnTo>
                <a:lnTo>
                  <a:pt x="2461" y="2363"/>
                </a:lnTo>
                <a:lnTo>
                  <a:pt x="2503" y="2315"/>
                </a:lnTo>
                <a:lnTo>
                  <a:pt x="2543" y="2265"/>
                </a:lnTo>
                <a:lnTo>
                  <a:pt x="2581" y="2213"/>
                </a:lnTo>
                <a:lnTo>
                  <a:pt x="2614" y="2160"/>
                </a:lnTo>
                <a:lnTo>
                  <a:pt x="2648" y="2104"/>
                </a:lnTo>
                <a:lnTo>
                  <a:pt x="2678" y="2046"/>
                </a:lnTo>
                <a:lnTo>
                  <a:pt x="2706" y="1988"/>
                </a:lnTo>
                <a:lnTo>
                  <a:pt x="2730" y="1928"/>
                </a:lnTo>
                <a:lnTo>
                  <a:pt x="2754" y="1866"/>
                </a:lnTo>
                <a:lnTo>
                  <a:pt x="2772" y="1804"/>
                </a:lnTo>
                <a:lnTo>
                  <a:pt x="2790" y="1740"/>
                </a:lnTo>
                <a:lnTo>
                  <a:pt x="2804" y="1675"/>
                </a:lnTo>
                <a:lnTo>
                  <a:pt x="2814" y="1609"/>
                </a:lnTo>
                <a:lnTo>
                  <a:pt x="2822" y="1541"/>
                </a:lnTo>
                <a:lnTo>
                  <a:pt x="2976" y="1453"/>
                </a:lnTo>
                <a:lnTo>
                  <a:pt x="2976" y="1453"/>
                </a:lnTo>
                <a:lnTo>
                  <a:pt x="2988" y="1445"/>
                </a:lnTo>
                <a:lnTo>
                  <a:pt x="2998" y="1435"/>
                </a:lnTo>
                <a:lnTo>
                  <a:pt x="3002" y="1425"/>
                </a:lnTo>
                <a:lnTo>
                  <a:pt x="3004" y="1413"/>
                </a:lnTo>
                <a:lnTo>
                  <a:pt x="3002" y="1403"/>
                </a:lnTo>
                <a:lnTo>
                  <a:pt x="2998" y="1393"/>
                </a:lnTo>
                <a:lnTo>
                  <a:pt x="2988" y="1383"/>
                </a:lnTo>
                <a:lnTo>
                  <a:pt x="2976" y="1375"/>
                </a:lnTo>
                <a:lnTo>
                  <a:pt x="2976" y="137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21">
            <a:extLst>
              <a:ext uri="{FF2B5EF4-FFF2-40B4-BE49-F238E27FC236}">
                <a16:creationId xmlns:a16="http://schemas.microsoft.com/office/drawing/2014/main" id="{05CFE080-2D50-4D5F-AF44-98C42C767811}"/>
              </a:ext>
            </a:extLst>
          </p:cNvPr>
          <p:cNvSpPr>
            <a:spLocks/>
          </p:cNvSpPr>
          <p:nvPr/>
        </p:nvSpPr>
        <p:spPr bwMode="auto">
          <a:xfrm>
            <a:off x="10514013" y="2949575"/>
            <a:ext cx="4765675" cy="4489450"/>
          </a:xfrm>
          <a:custGeom>
            <a:avLst/>
            <a:gdLst>
              <a:gd name="T0" fmla="*/ 2821 w 3002"/>
              <a:gd name="T1" fmla="*/ 1285 h 2828"/>
              <a:gd name="T2" fmla="*/ 2789 w 3002"/>
              <a:gd name="T3" fmla="*/ 1088 h 2828"/>
              <a:gd name="T4" fmla="*/ 2731 w 3002"/>
              <a:gd name="T5" fmla="*/ 900 h 2828"/>
              <a:gd name="T6" fmla="*/ 2647 w 3002"/>
              <a:gd name="T7" fmla="*/ 725 h 2828"/>
              <a:gd name="T8" fmla="*/ 2541 w 3002"/>
              <a:gd name="T9" fmla="*/ 563 h 2828"/>
              <a:gd name="T10" fmla="*/ 2415 w 3002"/>
              <a:gd name="T11" fmla="*/ 417 h 2828"/>
              <a:gd name="T12" fmla="*/ 2272 w 3002"/>
              <a:gd name="T13" fmla="*/ 289 h 2828"/>
              <a:gd name="T14" fmla="*/ 2110 w 3002"/>
              <a:gd name="T15" fmla="*/ 184 h 2828"/>
              <a:gd name="T16" fmla="*/ 1934 w 3002"/>
              <a:gd name="T17" fmla="*/ 100 h 2828"/>
              <a:gd name="T18" fmla="*/ 1747 w 3002"/>
              <a:gd name="T19" fmla="*/ 40 h 2828"/>
              <a:gd name="T20" fmla="*/ 1549 w 3002"/>
              <a:gd name="T21" fmla="*/ 6 h 2828"/>
              <a:gd name="T22" fmla="*/ 1413 w 3002"/>
              <a:gd name="T23" fmla="*/ 0 h 2828"/>
              <a:gd name="T24" fmla="*/ 1198 w 3002"/>
              <a:gd name="T25" fmla="*/ 16 h 2828"/>
              <a:gd name="T26" fmla="*/ 992 w 3002"/>
              <a:gd name="T27" fmla="*/ 64 h 2828"/>
              <a:gd name="T28" fmla="*/ 801 w 3002"/>
              <a:gd name="T29" fmla="*/ 140 h 2828"/>
              <a:gd name="T30" fmla="*/ 623 w 3002"/>
              <a:gd name="T31" fmla="*/ 242 h 2828"/>
              <a:gd name="T32" fmla="*/ 463 w 3002"/>
              <a:gd name="T33" fmla="*/ 367 h 2828"/>
              <a:gd name="T34" fmla="*/ 322 w 3002"/>
              <a:gd name="T35" fmla="*/ 515 h 2828"/>
              <a:gd name="T36" fmla="*/ 204 w 3002"/>
              <a:gd name="T37" fmla="*/ 681 h 2828"/>
              <a:gd name="T38" fmla="*/ 110 w 3002"/>
              <a:gd name="T39" fmla="*/ 864 h 2828"/>
              <a:gd name="T40" fmla="*/ 44 w 3002"/>
              <a:gd name="T41" fmla="*/ 1060 h 2828"/>
              <a:gd name="T42" fmla="*/ 6 w 3002"/>
              <a:gd name="T43" fmla="*/ 1269 h 2828"/>
              <a:gd name="T44" fmla="*/ 0 w 3002"/>
              <a:gd name="T45" fmla="*/ 1413 h 2828"/>
              <a:gd name="T46" fmla="*/ 16 w 3002"/>
              <a:gd name="T47" fmla="*/ 1629 h 2828"/>
              <a:gd name="T48" fmla="*/ 62 w 3002"/>
              <a:gd name="T49" fmla="*/ 1834 h 2828"/>
              <a:gd name="T50" fmla="*/ 138 w 3002"/>
              <a:gd name="T51" fmla="*/ 2026 h 2828"/>
              <a:gd name="T52" fmla="*/ 242 w 3002"/>
              <a:gd name="T53" fmla="*/ 2203 h 2828"/>
              <a:gd name="T54" fmla="*/ 368 w 3002"/>
              <a:gd name="T55" fmla="*/ 2365 h 2828"/>
              <a:gd name="T56" fmla="*/ 513 w 3002"/>
              <a:gd name="T57" fmla="*/ 2505 h 2828"/>
              <a:gd name="T58" fmla="*/ 681 w 3002"/>
              <a:gd name="T59" fmla="*/ 2623 h 2828"/>
              <a:gd name="T60" fmla="*/ 863 w 3002"/>
              <a:gd name="T61" fmla="*/ 2716 h 2828"/>
              <a:gd name="T62" fmla="*/ 1060 w 3002"/>
              <a:gd name="T63" fmla="*/ 2782 h 2828"/>
              <a:gd name="T64" fmla="*/ 1268 w 3002"/>
              <a:gd name="T65" fmla="*/ 2820 h 2828"/>
              <a:gd name="T66" fmla="*/ 1413 w 3002"/>
              <a:gd name="T67" fmla="*/ 2828 h 2828"/>
              <a:gd name="T68" fmla="*/ 1617 w 3002"/>
              <a:gd name="T69" fmla="*/ 2812 h 2828"/>
              <a:gd name="T70" fmla="*/ 1811 w 3002"/>
              <a:gd name="T71" fmla="*/ 2770 h 2828"/>
              <a:gd name="T72" fmla="*/ 1994 w 3002"/>
              <a:gd name="T73" fmla="*/ 2702 h 2828"/>
              <a:gd name="T74" fmla="*/ 2166 w 3002"/>
              <a:gd name="T75" fmla="*/ 2611 h 2828"/>
              <a:gd name="T76" fmla="*/ 2322 w 3002"/>
              <a:gd name="T77" fmla="*/ 2497 h 2828"/>
              <a:gd name="T78" fmla="*/ 2459 w 3002"/>
              <a:gd name="T79" fmla="*/ 2363 h 2828"/>
              <a:gd name="T80" fmla="*/ 2579 w 3002"/>
              <a:gd name="T81" fmla="*/ 2213 h 2828"/>
              <a:gd name="T82" fmla="*/ 2677 w 3002"/>
              <a:gd name="T83" fmla="*/ 2046 h 2828"/>
              <a:gd name="T84" fmla="*/ 2753 w 3002"/>
              <a:gd name="T85" fmla="*/ 1866 h 2828"/>
              <a:gd name="T86" fmla="*/ 2803 w 3002"/>
              <a:gd name="T87" fmla="*/ 1675 h 2828"/>
              <a:gd name="T88" fmla="*/ 2974 w 3002"/>
              <a:gd name="T89" fmla="*/ 1453 h 2828"/>
              <a:gd name="T90" fmla="*/ 2996 w 3002"/>
              <a:gd name="T91" fmla="*/ 1435 h 2828"/>
              <a:gd name="T92" fmla="*/ 3000 w 3002"/>
              <a:gd name="T93" fmla="*/ 1403 h 2828"/>
              <a:gd name="T94" fmla="*/ 2974 w 3002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2" h="2828">
                <a:moveTo>
                  <a:pt x="2974" y="1375"/>
                </a:moveTo>
                <a:lnTo>
                  <a:pt x="2821" y="1285"/>
                </a:lnTo>
                <a:lnTo>
                  <a:pt x="2821" y="1285"/>
                </a:lnTo>
                <a:lnTo>
                  <a:pt x="2813" y="1220"/>
                </a:lnTo>
                <a:lnTo>
                  <a:pt x="2803" y="1152"/>
                </a:lnTo>
                <a:lnTo>
                  <a:pt x="2789" y="1088"/>
                </a:lnTo>
                <a:lnTo>
                  <a:pt x="2773" y="1024"/>
                </a:lnTo>
                <a:lnTo>
                  <a:pt x="2753" y="960"/>
                </a:lnTo>
                <a:lnTo>
                  <a:pt x="2731" y="900"/>
                </a:lnTo>
                <a:lnTo>
                  <a:pt x="2705" y="840"/>
                </a:lnTo>
                <a:lnTo>
                  <a:pt x="2677" y="780"/>
                </a:lnTo>
                <a:lnTo>
                  <a:pt x="2647" y="725"/>
                </a:lnTo>
                <a:lnTo>
                  <a:pt x="2615" y="669"/>
                </a:lnTo>
                <a:lnTo>
                  <a:pt x="2579" y="615"/>
                </a:lnTo>
                <a:lnTo>
                  <a:pt x="2541" y="563"/>
                </a:lnTo>
                <a:lnTo>
                  <a:pt x="2501" y="513"/>
                </a:lnTo>
                <a:lnTo>
                  <a:pt x="2459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2" y="331"/>
                </a:lnTo>
                <a:lnTo>
                  <a:pt x="2272" y="289"/>
                </a:lnTo>
                <a:lnTo>
                  <a:pt x="2220" y="252"/>
                </a:lnTo>
                <a:lnTo>
                  <a:pt x="2166" y="218"/>
                </a:lnTo>
                <a:lnTo>
                  <a:pt x="2110" y="184"/>
                </a:lnTo>
                <a:lnTo>
                  <a:pt x="2054" y="154"/>
                </a:lnTo>
                <a:lnTo>
                  <a:pt x="1994" y="126"/>
                </a:lnTo>
                <a:lnTo>
                  <a:pt x="1934" y="100"/>
                </a:lnTo>
                <a:lnTo>
                  <a:pt x="1874" y="78"/>
                </a:lnTo>
                <a:lnTo>
                  <a:pt x="1811" y="58"/>
                </a:lnTo>
                <a:lnTo>
                  <a:pt x="1747" y="40"/>
                </a:lnTo>
                <a:lnTo>
                  <a:pt x="1683" y="26"/>
                </a:lnTo>
                <a:lnTo>
                  <a:pt x="1617" y="14"/>
                </a:lnTo>
                <a:lnTo>
                  <a:pt x="1549" y="6"/>
                </a:lnTo>
                <a:lnTo>
                  <a:pt x="1481" y="2"/>
                </a:lnTo>
                <a:lnTo>
                  <a:pt x="1413" y="0"/>
                </a:lnTo>
                <a:lnTo>
                  <a:pt x="1413" y="0"/>
                </a:lnTo>
                <a:lnTo>
                  <a:pt x="1340" y="2"/>
                </a:lnTo>
                <a:lnTo>
                  <a:pt x="1268" y="8"/>
                </a:lnTo>
                <a:lnTo>
                  <a:pt x="1198" y="16"/>
                </a:lnTo>
                <a:lnTo>
                  <a:pt x="1128" y="28"/>
                </a:lnTo>
                <a:lnTo>
                  <a:pt x="1060" y="44"/>
                </a:lnTo>
                <a:lnTo>
                  <a:pt x="992" y="64"/>
                </a:lnTo>
                <a:lnTo>
                  <a:pt x="926" y="86"/>
                </a:lnTo>
                <a:lnTo>
                  <a:pt x="863" y="112"/>
                </a:lnTo>
                <a:lnTo>
                  <a:pt x="801" y="140"/>
                </a:lnTo>
                <a:lnTo>
                  <a:pt x="739" y="172"/>
                </a:lnTo>
                <a:lnTo>
                  <a:pt x="681" y="206"/>
                </a:lnTo>
                <a:lnTo>
                  <a:pt x="623" y="242"/>
                </a:lnTo>
                <a:lnTo>
                  <a:pt x="567" y="282"/>
                </a:lnTo>
                <a:lnTo>
                  <a:pt x="513" y="323"/>
                </a:lnTo>
                <a:lnTo>
                  <a:pt x="463" y="367"/>
                </a:lnTo>
                <a:lnTo>
                  <a:pt x="414" y="415"/>
                </a:lnTo>
                <a:lnTo>
                  <a:pt x="368" y="463"/>
                </a:lnTo>
                <a:lnTo>
                  <a:pt x="322" y="515"/>
                </a:lnTo>
                <a:lnTo>
                  <a:pt x="280" y="569"/>
                </a:lnTo>
                <a:lnTo>
                  <a:pt x="242" y="623"/>
                </a:lnTo>
                <a:lnTo>
                  <a:pt x="204" y="681"/>
                </a:lnTo>
                <a:lnTo>
                  <a:pt x="170" y="741"/>
                </a:lnTo>
                <a:lnTo>
                  <a:pt x="138" y="800"/>
                </a:lnTo>
                <a:lnTo>
                  <a:pt x="110" y="864"/>
                </a:lnTo>
                <a:lnTo>
                  <a:pt x="86" y="928"/>
                </a:lnTo>
                <a:lnTo>
                  <a:pt x="62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6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6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2" y="1834"/>
                </a:lnTo>
                <a:lnTo>
                  <a:pt x="86" y="1900"/>
                </a:lnTo>
                <a:lnTo>
                  <a:pt x="110" y="1964"/>
                </a:lnTo>
                <a:lnTo>
                  <a:pt x="138" y="2026"/>
                </a:lnTo>
                <a:lnTo>
                  <a:pt x="170" y="2088"/>
                </a:lnTo>
                <a:lnTo>
                  <a:pt x="204" y="2148"/>
                </a:lnTo>
                <a:lnTo>
                  <a:pt x="242" y="2203"/>
                </a:lnTo>
                <a:lnTo>
                  <a:pt x="280" y="2259"/>
                </a:lnTo>
                <a:lnTo>
                  <a:pt x="322" y="2313"/>
                </a:lnTo>
                <a:lnTo>
                  <a:pt x="368" y="2365"/>
                </a:lnTo>
                <a:lnTo>
                  <a:pt x="414" y="2413"/>
                </a:lnTo>
                <a:lnTo>
                  <a:pt x="463" y="2461"/>
                </a:lnTo>
                <a:lnTo>
                  <a:pt x="513" y="2505"/>
                </a:lnTo>
                <a:lnTo>
                  <a:pt x="567" y="2547"/>
                </a:lnTo>
                <a:lnTo>
                  <a:pt x="623" y="2587"/>
                </a:lnTo>
                <a:lnTo>
                  <a:pt x="681" y="2623"/>
                </a:lnTo>
                <a:lnTo>
                  <a:pt x="739" y="2657"/>
                </a:lnTo>
                <a:lnTo>
                  <a:pt x="801" y="2688"/>
                </a:lnTo>
                <a:lnTo>
                  <a:pt x="863" y="2716"/>
                </a:lnTo>
                <a:lnTo>
                  <a:pt x="926" y="2742"/>
                </a:lnTo>
                <a:lnTo>
                  <a:pt x="992" y="2764"/>
                </a:lnTo>
                <a:lnTo>
                  <a:pt x="1060" y="2782"/>
                </a:lnTo>
                <a:lnTo>
                  <a:pt x="1128" y="2798"/>
                </a:lnTo>
                <a:lnTo>
                  <a:pt x="1198" y="2810"/>
                </a:lnTo>
                <a:lnTo>
                  <a:pt x="1268" y="2820"/>
                </a:lnTo>
                <a:lnTo>
                  <a:pt x="1340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1" y="2826"/>
                </a:lnTo>
                <a:lnTo>
                  <a:pt x="1549" y="2820"/>
                </a:lnTo>
                <a:lnTo>
                  <a:pt x="1617" y="2812"/>
                </a:lnTo>
                <a:lnTo>
                  <a:pt x="1683" y="2802"/>
                </a:lnTo>
                <a:lnTo>
                  <a:pt x="1747" y="2788"/>
                </a:lnTo>
                <a:lnTo>
                  <a:pt x="1811" y="2770"/>
                </a:lnTo>
                <a:lnTo>
                  <a:pt x="1874" y="2750"/>
                </a:lnTo>
                <a:lnTo>
                  <a:pt x="1934" y="2728"/>
                </a:lnTo>
                <a:lnTo>
                  <a:pt x="1994" y="2702"/>
                </a:lnTo>
                <a:lnTo>
                  <a:pt x="2054" y="2674"/>
                </a:lnTo>
                <a:lnTo>
                  <a:pt x="2110" y="2645"/>
                </a:lnTo>
                <a:lnTo>
                  <a:pt x="2166" y="2611"/>
                </a:lnTo>
                <a:lnTo>
                  <a:pt x="2220" y="2575"/>
                </a:lnTo>
                <a:lnTo>
                  <a:pt x="2272" y="2537"/>
                </a:lnTo>
                <a:lnTo>
                  <a:pt x="2322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59" y="2363"/>
                </a:lnTo>
                <a:lnTo>
                  <a:pt x="2501" y="2315"/>
                </a:lnTo>
                <a:lnTo>
                  <a:pt x="2541" y="2265"/>
                </a:lnTo>
                <a:lnTo>
                  <a:pt x="2579" y="2213"/>
                </a:lnTo>
                <a:lnTo>
                  <a:pt x="2615" y="2160"/>
                </a:lnTo>
                <a:lnTo>
                  <a:pt x="2647" y="2104"/>
                </a:lnTo>
                <a:lnTo>
                  <a:pt x="2677" y="2046"/>
                </a:lnTo>
                <a:lnTo>
                  <a:pt x="2705" y="1988"/>
                </a:lnTo>
                <a:lnTo>
                  <a:pt x="2731" y="1928"/>
                </a:lnTo>
                <a:lnTo>
                  <a:pt x="2753" y="1866"/>
                </a:lnTo>
                <a:lnTo>
                  <a:pt x="2773" y="1804"/>
                </a:lnTo>
                <a:lnTo>
                  <a:pt x="2789" y="1740"/>
                </a:lnTo>
                <a:lnTo>
                  <a:pt x="2803" y="1675"/>
                </a:lnTo>
                <a:lnTo>
                  <a:pt x="2813" y="1609"/>
                </a:lnTo>
                <a:lnTo>
                  <a:pt x="2821" y="1541"/>
                </a:lnTo>
                <a:lnTo>
                  <a:pt x="2974" y="1453"/>
                </a:lnTo>
                <a:lnTo>
                  <a:pt x="2974" y="1453"/>
                </a:lnTo>
                <a:lnTo>
                  <a:pt x="2986" y="1445"/>
                </a:lnTo>
                <a:lnTo>
                  <a:pt x="2996" y="1435"/>
                </a:lnTo>
                <a:lnTo>
                  <a:pt x="3000" y="1425"/>
                </a:lnTo>
                <a:lnTo>
                  <a:pt x="3002" y="1413"/>
                </a:lnTo>
                <a:lnTo>
                  <a:pt x="3000" y="1403"/>
                </a:lnTo>
                <a:lnTo>
                  <a:pt x="2996" y="1393"/>
                </a:lnTo>
                <a:lnTo>
                  <a:pt x="2986" y="1383"/>
                </a:lnTo>
                <a:lnTo>
                  <a:pt x="2974" y="1375"/>
                </a:lnTo>
                <a:lnTo>
                  <a:pt x="2974" y="13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22">
            <a:extLst>
              <a:ext uri="{FF2B5EF4-FFF2-40B4-BE49-F238E27FC236}">
                <a16:creationId xmlns:a16="http://schemas.microsoft.com/office/drawing/2014/main" id="{A922AB53-D7DC-43B2-8203-0EA386CD6A3D}"/>
              </a:ext>
            </a:extLst>
          </p:cNvPr>
          <p:cNvSpPr>
            <a:spLocks/>
          </p:cNvSpPr>
          <p:nvPr/>
        </p:nvSpPr>
        <p:spPr bwMode="auto">
          <a:xfrm>
            <a:off x="6284913" y="2949575"/>
            <a:ext cx="4765675" cy="4489450"/>
          </a:xfrm>
          <a:custGeom>
            <a:avLst/>
            <a:gdLst>
              <a:gd name="T0" fmla="*/ 2820 w 3002"/>
              <a:gd name="T1" fmla="*/ 1285 h 2828"/>
              <a:gd name="T2" fmla="*/ 2788 w 3002"/>
              <a:gd name="T3" fmla="*/ 1088 h 2828"/>
              <a:gd name="T4" fmla="*/ 2730 w 3002"/>
              <a:gd name="T5" fmla="*/ 900 h 2828"/>
              <a:gd name="T6" fmla="*/ 2646 w 3002"/>
              <a:gd name="T7" fmla="*/ 725 h 2828"/>
              <a:gd name="T8" fmla="*/ 2541 w 3002"/>
              <a:gd name="T9" fmla="*/ 563 h 2828"/>
              <a:gd name="T10" fmla="*/ 2415 w 3002"/>
              <a:gd name="T11" fmla="*/ 417 h 2828"/>
              <a:gd name="T12" fmla="*/ 2271 w 3002"/>
              <a:gd name="T13" fmla="*/ 289 h 2828"/>
              <a:gd name="T14" fmla="*/ 2110 w 3002"/>
              <a:gd name="T15" fmla="*/ 184 h 2828"/>
              <a:gd name="T16" fmla="*/ 1936 w 3002"/>
              <a:gd name="T17" fmla="*/ 100 h 2828"/>
              <a:gd name="T18" fmla="*/ 1748 w 3002"/>
              <a:gd name="T19" fmla="*/ 40 h 2828"/>
              <a:gd name="T20" fmla="*/ 1551 w 3002"/>
              <a:gd name="T21" fmla="*/ 6 h 2828"/>
              <a:gd name="T22" fmla="*/ 1413 w 3002"/>
              <a:gd name="T23" fmla="*/ 0 h 2828"/>
              <a:gd name="T24" fmla="*/ 1197 w 3002"/>
              <a:gd name="T25" fmla="*/ 16 h 2828"/>
              <a:gd name="T26" fmla="*/ 992 w 3002"/>
              <a:gd name="T27" fmla="*/ 64 h 2828"/>
              <a:gd name="T28" fmla="*/ 800 w 3002"/>
              <a:gd name="T29" fmla="*/ 140 h 2828"/>
              <a:gd name="T30" fmla="*/ 623 w 3002"/>
              <a:gd name="T31" fmla="*/ 242 h 2828"/>
              <a:gd name="T32" fmla="*/ 463 w 3002"/>
              <a:gd name="T33" fmla="*/ 367 h 2828"/>
              <a:gd name="T34" fmla="*/ 323 w 3002"/>
              <a:gd name="T35" fmla="*/ 515 h 2828"/>
              <a:gd name="T36" fmla="*/ 203 w 3002"/>
              <a:gd name="T37" fmla="*/ 681 h 2828"/>
              <a:gd name="T38" fmla="*/ 110 w 3002"/>
              <a:gd name="T39" fmla="*/ 864 h 2828"/>
              <a:gd name="T40" fmla="*/ 44 w 3002"/>
              <a:gd name="T41" fmla="*/ 1060 h 2828"/>
              <a:gd name="T42" fmla="*/ 6 w 3002"/>
              <a:gd name="T43" fmla="*/ 1269 h 2828"/>
              <a:gd name="T44" fmla="*/ 0 w 3002"/>
              <a:gd name="T45" fmla="*/ 1413 h 2828"/>
              <a:gd name="T46" fmla="*/ 16 w 3002"/>
              <a:gd name="T47" fmla="*/ 1629 h 2828"/>
              <a:gd name="T48" fmla="*/ 64 w 3002"/>
              <a:gd name="T49" fmla="*/ 1834 h 2828"/>
              <a:gd name="T50" fmla="*/ 140 w 3002"/>
              <a:gd name="T51" fmla="*/ 2026 h 2828"/>
              <a:gd name="T52" fmla="*/ 241 w 3002"/>
              <a:gd name="T53" fmla="*/ 2203 h 2828"/>
              <a:gd name="T54" fmla="*/ 367 w 3002"/>
              <a:gd name="T55" fmla="*/ 2365 h 2828"/>
              <a:gd name="T56" fmla="*/ 515 w 3002"/>
              <a:gd name="T57" fmla="*/ 2505 h 2828"/>
              <a:gd name="T58" fmla="*/ 680 w 3002"/>
              <a:gd name="T59" fmla="*/ 2623 h 2828"/>
              <a:gd name="T60" fmla="*/ 862 w 3002"/>
              <a:gd name="T61" fmla="*/ 2716 h 2828"/>
              <a:gd name="T62" fmla="*/ 1060 w 3002"/>
              <a:gd name="T63" fmla="*/ 2782 h 2828"/>
              <a:gd name="T64" fmla="*/ 1269 w 3002"/>
              <a:gd name="T65" fmla="*/ 2820 h 2828"/>
              <a:gd name="T66" fmla="*/ 1413 w 3002"/>
              <a:gd name="T67" fmla="*/ 2828 h 2828"/>
              <a:gd name="T68" fmla="*/ 1617 w 3002"/>
              <a:gd name="T69" fmla="*/ 2812 h 2828"/>
              <a:gd name="T70" fmla="*/ 1812 w 3002"/>
              <a:gd name="T71" fmla="*/ 2770 h 2828"/>
              <a:gd name="T72" fmla="*/ 1996 w 3002"/>
              <a:gd name="T73" fmla="*/ 2702 h 2828"/>
              <a:gd name="T74" fmla="*/ 2165 w 3002"/>
              <a:gd name="T75" fmla="*/ 2611 h 2828"/>
              <a:gd name="T76" fmla="*/ 2321 w 3002"/>
              <a:gd name="T77" fmla="*/ 2497 h 2828"/>
              <a:gd name="T78" fmla="*/ 2459 w 3002"/>
              <a:gd name="T79" fmla="*/ 2363 h 2828"/>
              <a:gd name="T80" fmla="*/ 2579 w 3002"/>
              <a:gd name="T81" fmla="*/ 2213 h 2828"/>
              <a:gd name="T82" fmla="*/ 2676 w 3002"/>
              <a:gd name="T83" fmla="*/ 2046 h 2828"/>
              <a:gd name="T84" fmla="*/ 2752 w 3002"/>
              <a:gd name="T85" fmla="*/ 1866 h 2828"/>
              <a:gd name="T86" fmla="*/ 2802 w 3002"/>
              <a:gd name="T87" fmla="*/ 1675 h 2828"/>
              <a:gd name="T88" fmla="*/ 2974 w 3002"/>
              <a:gd name="T89" fmla="*/ 1453 h 2828"/>
              <a:gd name="T90" fmla="*/ 2996 w 3002"/>
              <a:gd name="T91" fmla="*/ 1435 h 2828"/>
              <a:gd name="T92" fmla="*/ 3002 w 3002"/>
              <a:gd name="T93" fmla="*/ 1403 h 2828"/>
              <a:gd name="T94" fmla="*/ 2974 w 3002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2" h="2828">
                <a:moveTo>
                  <a:pt x="2974" y="1375"/>
                </a:moveTo>
                <a:lnTo>
                  <a:pt x="2820" y="1285"/>
                </a:lnTo>
                <a:lnTo>
                  <a:pt x="2820" y="1285"/>
                </a:lnTo>
                <a:lnTo>
                  <a:pt x="2814" y="1220"/>
                </a:lnTo>
                <a:lnTo>
                  <a:pt x="2802" y="1152"/>
                </a:lnTo>
                <a:lnTo>
                  <a:pt x="2788" y="1088"/>
                </a:lnTo>
                <a:lnTo>
                  <a:pt x="2772" y="1024"/>
                </a:lnTo>
                <a:lnTo>
                  <a:pt x="2752" y="960"/>
                </a:lnTo>
                <a:lnTo>
                  <a:pt x="2730" y="900"/>
                </a:lnTo>
                <a:lnTo>
                  <a:pt x="2704" y="840"/>
                </a:lnTo>
                <a:lnTo>
                  <a:pt x="2676" y="780"/>
                </a:lnTo>
                <a:lnTo>
                  <a:pt x="2646" y="725"/>
                </a:lnTo>
                <a:lnTo>
                  <a:pt x="2614" y="669"/>
                </a:lnTo>
                <a:lnTo>
                  <a:pt x="2579" y="615"/>
                </a:lnTo>
                <a:lnTo>
                  <a:pt x="2541" y="563"/>
                </a:lnTo>
                <a:lnTo>
                  <a:pt x="2501" y="513"/>
                </a:lnTo>
                <a:lnTo>
                  <a:pt x="2459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1" y="331"/>
                </a:lnTo>
                <a:lnTo>
                  <a:pt x="2271" y="289"/>
                </a:lnTo>
                <a:lnTo>
                  <a:pt x="2219" y="252"/>
                </a:lnTo>
                <a:lnTo>
                  <a:pt x="2165" y="218"/>
                </a:lnTo>
                <a:lnTo>
                  <a:pt x="2110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2" y="58"/>
                </a:lnTo>
                <a:lnTo>
                  <a:pt x="1748" y="40"/>
                </a:lnTo>
                <a:lnTo>
                  <a:pt x="1682" y="26"/>
                </a:lnTo>
                <a:lnTo>
                  <a:pt x="1617" y="14"/>
                </a:lnTo>
                <a:lnTo>
                  <a:pt x="1551" y="6"/>
                </a:lnTo>
                <a:lnTo>
                  <a:pt x="1483" y="2"/>
                </a:lnTo>
                <a:lnTo>
                  <a:pt x="1413" y="0"/>
                </a:lnTo>
                <a:lnTo>
                  <a:pt x="1413" y="0"/>
                </a:lnTo>
                <a:lnTo>
                  <a:pt x="1341" y="2"/>
                </a:lnTo>
                <a:lnTo>
                  <a:pt x="1269" y="8"/>
                </a:lnTo>
                <a:lnTo>
                  <a:pt x="1197" y="16"/>
                </a:lnTo>
                <a:lnTo>
                  <a:pt x="1128" y="28"/>
                </a:lnTo>
                <a:lnTo>
                  <a:pt x="1060" y="44"/>
                </a:lnTo>
                <a:lnTo>
                  <a:pt x="992" y="64"/>
                </a:lnTo>
                <a:lnTo>
                  <a:pt x="928" y="86"/>
                </a:lnTo>
                <a:lnTo>
                  <a:pt x="862" y="112"/>
                </a:lnTo>
                <a:lnTo>
                  <a:pt x="800" y="140"/>
                </a:lnTo>
                <a:lnTo>
                  <a:pt x="740" y="172"/>
                </a:lnTo>
                <a:lnTo>
                  <a:pt x="680" y="206"/>
                </a:lnTo>
                <a:lnTo>
                  <a:pt x="623" y="242"/>
                </a:lnTo>
                <a:lnTo>
                  <a:pt x="567" y="282"/>
                </a:lnTo>
                <a:lnTo>
                  <a:pt x="515" y="323"/>
                </a:lnTo>
                <a:lnTo>
                  <a:pt x="463" y="367"/>
                </a:lnTo>
                <a:lnTo>
                  <a:pt x="413" y="415"/>
                </a:lnTo>
                <a:lnTo>
                  <a:pt x="367" y="463"/>
                </a:lnTo>
                <a:lnTo>
                  <a:pt x="323" y="515"/>
                </a:lnTo>
                <a:lnTo>
                  <a:pt x="281" y="569"/>
                </a:lnTo>
                <a:lnTo>
                  <a:pt x="241" y="623"/>
                </a:lnTo>
                <a:lnTo>
                  <a:pt x="203" y="681"/>
                </a:lnTo>
                <a:lnTo>
                  <a:pt x="170" y="741"/>
                </a:lnTo>
                <a:lnTo>
                  <a:pt x="140" y="800"/>
                </a:lnTo>
                <a:lnTo>
                  <a:pt x="110" y="864"/>
                </a:lnTo>
                <a:lnTo>
                  <a:pt x="86" y="928"/>
                </a:lnTo>
                <a:lnTo>
                  <a:pt x="64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6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6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4" y="1834"/>
                </a:lnTo>
                <a:lnTo>
                  <a:pt x="86" y="1900"/>
                </a:lnTo>
                <a:lnTo>
                  <a:pt x="110" y="1964"/>
                </a:lnTo>
                <a:lnTo>
                  <a:pt x="140" y="2026"/>
                </a:lnTo>
                <a:lnTo>
                  <a:pt x="170" y="2088"/>
                </a:lnTo>
                <a:lnTo>
                  <a:pt x="203" y="2148"/>
                </a:lnTo>
                <a:lnTo>
                  <a:pt x="241" y="2203"/>
                </a:lnTo>
                <a:lnTo>
                  <a:pt x="281" y="2259"/>
                </a:lnTo>
                <a:lnTo>
                  <a:pt x="323" y="2313"/>
                </a:lnTo>
                <a:lnTo>
                  <a:pt x="367" y="2365"/>
                </a:lnTo>
                <a:lnTo>
                  <a:pt x="413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7" y="2547"/>
                </a:lnTo>
                <a:lnTo>
                  <a:pt x="623" y="2587"/>
                </a:lnTo>
                <a:lnTo>
                  <a:pt x="680" y="2623"/>
                </a:lnTo>
                <a:lnTo>
                  <a:pt x="740" y="2657"/>
                </a:lnTo>
                <a:lnTo>
                  <a:pt x="800" y="2688"/>
                </a:lnTo>
                <a:lnTo>
                  <a:pt x="862" y="2716"/>
                </a:lnTo>
                <a:lnTo>
                  <a:pt x="928" y="2742"/>
                </a:lnTo>
                <a:lnTo>
                  <a:pt x="992" y="2764"/>
                </a:lnTo>
                <a:lnTo>
                  <a:pt x="1060" y="2782"/>
                </a:lnTo>
                <a:lnTo>
                  <a:pt x="1128" y="2798"/>
                </a:lnTo>
                <a:lnTo>
                  <a:pt x="1197" y="2810"/>
                </a:lnTo>
                <a:lnTo>
                  <a:pt x="1269" y="2820"/>
                </a:lnTo>
                <a:lnTo>
                  <a:pt x="1341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7" y="2812"/>
                </a:lnTo>
                <a:lnTo>
                  <a:pt x="1682" y="2802"/>
                </a:lnTo>
                <a:lnTo>
                  <a:pt x="1748" y="2788"/>
                </a:lnTo>
                <a:lnTo>
                  <a:pt x="1812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0" y="2645"/>
                </a:lnTo>
                <a:lnTo>
                  <a:pt x="2165" y="2611"/>
                </a:lnTo>
                <a:lnTo>
                  <a:pt x="2219" y="2575"/>
                </a:lnTo>
                <a:lnTo>
                  <a:pt x="2271" y="2537"/>
                </a:lnTo>
                <a:lnTo>
                  <a:pt x="2321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59" y="2363"/>
                </a:lnTo>
                <a:lnTo>
                  <a:pt x="2501" y="2315"/>
                </a:lnTo>
                <a:lnTo>
                  <a:pt x="2541" y="2265"/>
                </a:lnTo>
                <a:lnTo>
                  <a:pt x="2579" y="2213"/>
                </a:lnTo>
                <a:lnTo>
                  <a:pt x="2614" y="2160"/>
                </a:lnTo>
                <a:lnTo>
                  <a:pt x="2646" y="2104"/>
                </a:lnTo>
                <a:lnTo>
                  <a:pt x="2676" y="2046"/>
                </a:lnTo>
                <a:lnTo>
                  <a:pt x="2704" y="1988"/>
                </a:lnTo>
                <a:lnTo>
                  <a:pt x="2730" y="1928"/>
                </a:lnTo>
                <a:lnTo>
                  <a:pt x="2752" y="1866"/>
                </a:lnTo>
                <a:lnTo>
                  <a:pt x="2772" y="1804"/>
                </a:lnTo>
                <a:lnTo>
                  <a:pt x="2788" y="1740"/>
                </a:lnTo>
                <a:lnTo>
                  <a:pt x="2802" y="1675"/>
                </a:lnTo>
                <a:lnTo>
                  <a:pt x="2814" y="1609"/>
                </a:lnTo>
                <a:lnTo>
                  <a:pt x="2820" y="1541"/>
                </a:lnTo>
                <a:lnTo>
                  <a:pt x="2974" y="1453"/>
                </a:lnTo>
                <a:lnTo>
                  <a:pt x="2974" y="1453"/>
                </a:lnTo>
                <a:lnTo>
                  <a:pt x="2988" y="1445"/>
                </a:lnTo>
                <a:lnTo>
                  <a:pt x="2996" y="1435"/>
                </a:lnTo>
                <a:lnTo>
                  <a:pt x="3002" y="1425"/>
                </a:lnTo>
                <a:lnTo>
                  <a:pt x="3002" y="1413"/>
                </a:lnTo>
                <a:lnTo>
                  <a:pt x="3002" y="1403"/>
                </a:lnTo>
                <a:lnTo>
                  <a:pt x="2996" y="1393"/>
                </a:lnTo>
                <a:lnTo>
                  <a:pt x="2988" y="1383"/>
                </a:lnTo>
                <a:lnTo>
                  <a:pt x="2974" y="1375"/>
                </a:lnTo>
                <a:lnTo>
                  <a:pt x="2974" y="137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23">
            <a:extLst>
              <a:ext uri="{FF2B5EF4-FFF2-40B4-BE49-F238E27FC236}">
                <a16:creationId xmlns:a16="http://schemas.microsoft.com/office/drawing/2014/main" id="{98E18D19-E5C3-4CED-87B3-6C6C56CD3A9F}"/>
              </a:ext>
            </a:extLst>
          </p:cNvPr>
          <p:cNvSpPr>
            <a:spLocks/>
          </p:cNvSpPr>
          <p:nvPr/>
        </p:nvSpPr>
        <p:spPr bwMode="auto">
          <a:xfrm>
            <a:off x="2054226" y="2949575"/>
            <a:ext cx="4768850" cy="4489450"/>
          </a:xfrm>
          <a:custGeom>
            <a:avLst/>
            <a:gdLst>
              <a:gd name="T0" fmla="*/ 2823 w 3004"/>
              <a:gd name="T1" fmla="*/ 1285 h 2828"/>
              <a:gd name="T2" fmla="*/ 2789 w 3004"/>
              <a:gd name="T3" fmla="*/ 1088 h 2828"/>
              <a:gd name="T4" fmla="*/ 2731 w 3004"/>
              <a:gd name="T5" fmla="*/ 900 h 2828"/>
              <a:gd name="T6" fmla="*/ 2647 w 3004"/>
              <a:gd name="T7" fmla="*/ 725 h 2828"/>
              <a:gd name="T8" fmla="*/ 2543 w 3004"/>
              <a:gd name="T9" fmla="*/ 563 h 2828"/>
              <a:gd name="T10" fmla="*/ 2415 w 3004"/>
              <a:gd name="T11" fmla="*/ 417 h 2828"/>
              <a:gd name="T12" fmla="*/ 2272 w 3004"/>
              <a:gd name="T13" fmla="*/ 289 h 2828"/>
              <a:gd name="T14" fmla="*/ 2112 w 3004"/>
              <a:gd name="T15" fmla="*/ 184 h 2828"/>
              <a:gd name="T16" fmla="*/ 1936 w 3004"/>
              <a:gd name="T17" fmla="*/ 100 h 2828"/>
              <a:gd name="T18" fmla="*/ 1749 w 3004"/>
              <a:gd name="T19" fmla="*/ 40 h 2828"/>
              <a:gd name="T20" fmla="*/ 1551 w 3004"/>
              <a:gd name="T21" fmla="*/ 6 h 2828"/>
              <a:gd name="T22" fmla="*/ 1413 w 3004"/>
              <a:gd name="T23" fmla="*/ 0 h 2828"/>
              <a:gd name="T24" fmla="*/ 1198 w 3004"/>
              <a:gd name="T25" fmla="*/ 16 h 2828"/>
              <a:gd name="T26" fmla="*/ 994 w 3004"/>
              <a:gd name="T27" fmla="*/ 64 h 2828"/>
              <a:gd name="T28" fmla="*/ 801 w 3004"/>
              <a:gd name="T29" fmla="*/ 140 h 2828"/>
              <a:gd name="T30" fmla="*/ 623 w 3004"/>
              <a:gd name="T31" fmla="*/ 242 h 2828"/>
              <a:gd name="T32" fmla="*/ 463 w 3004"/>
              <a:gd name="T33" fmla="*/ 367 h 2828"/>
              <a:gd name="T34" fmla="*/ 324 w 3004"/>
              <a:gd name="T35" fmla="*/ 515 h 2828"/>
              <a:gd name="T36" fmla="*/ 206 w 3004"/>
              <a:gd name="T37" fmla="*/ 681 h 2828"/>
              <a:gd name="T38" fmla="*/ 112 w 3004"/>
              <a:gd name="T39" fmla="*/ 864 h 2828"/>
              <a:gd name="T40" fmla="*/ 44 w 3004"/>
              <a:gd name="T41" fmla="*/ 1060 h 2828"/>
              <a:gd name="T42" fmla="*/ 8 w 3004"/>
              <a:gd name="T43" fmla="*/ 1269 h 2828"/>
              <a:gd name="T44" fmla="*/ 0 w 3004"/>
              <a:gd name="T45" fmla="*/ 1413 h 2828"/>
              <a:gd name="T46" fmla="*/ 16 w 3004"/>
              <a:gd name="T47" fmla="*/ 1629 h 2828"/>
              <a:gd name="T48" fmla="*/ 64 w 3004"/>
              <a:gd name="T49" fmla="*/ 1834 h 2828"/>
              <a:gd name="T50" fmla="*/ 140 w 3004"/>
              <a:gd name="T51" fmla="*/ 2026 h 2828"/>
              <a:gd name="T52" fmla="*/ 242 w 3004"/>
              <a:gd name="T53" fmla="*/ 2203 h 2828"/>
              <a:gd name="T54" fmla="*/ 368 w 3004"/>
              <a:gd name="T55" fmla="*/ 2365 h 2828"/>
              <a:gd name="T56" fmla="*/ 515 w 3004"/>
              <a:gd name="T57" fmla="*/ 2505 h 2828"/>
              <a:gd name="T58" fmla="*/ 681 w 3004"/>
              <a:gd name="T59" fmla="*/ 2623 h 2828"/>
              <a:gd name="T60" fmla="*/ 865 w 3004"/>
              <a:gd name="T61" fmla="*/ 2716 h 2828"/>
              <a:gd name="T62" fmla="*/ 1060 w 3004"/>
              <a:gd name="T63" fmla="*/ 2782 h 2828"/>
              <a:gd name="T64" fmla="*/ 1270 w 3004"/>
              <a:gd name="T65" fmla="*/ 2820 h 2828"/>
              <a:gd name="T66" fmla="*/ 1413 w 3004"/>
              <a:gd name="T67" fmla="*/ 2828 h 2828"/>
              <a:gd name="T68" fmla="*/ 1617 w 3004"/>
              <a:gd name="T69" fmla="*/ 2812 h 2828"/>
              <a:gd name="T70" fmla="*/ 1813 w 3004"/>
              <a:gd name="T71" fmla="*/ 2770 h 2828"/>
              <a:gd name="T72" fmla="*/ 1996 w 3004"/>
              <a:gd name="T73" fmla="*/ 2702 h 2828"/>
              <a:gd name="T74" fmla="*/ 2166 w 3004"/>
              <a:gd name="T75" fmla="*/ 2611 h 2828"/>
              <a:gd name="T76" fmla="*/ 2322 w 3004"/>
              <a:gd name="T77" fmla="*/ 2497 h 2828"/>
              <a:gd name="T78" fmla="*/ 2461 w 3004"/>
              <a:gd name="T79" fmla="*/ 2363 h 2828"/>
              <a:gd name="T80" fmla="*/ 2579 w 3004"/>
              <a:gd name="T81" fmla="*/ 2213 h 2828"/>
              <a:gd name="T82" fmla="*/ 2679 w 3004"/>
              <a:gd name="T83" fmla="*/ 2046 h 2828"/>
              <a:gd name="T84" fmla="*/ 2753 w 3004"/>
              <a:gd name="T85" fmla="*/ 1866 h 2828"/>
              <a:gd name="T86" fmla="*/ 2803 w 3004"/>
              <a:gd name="T87" fmla="*/ 1675 h 2828"/>
              <a:gd name="T88" fmla="*/ 2976 w 3004"/>
              <a:gd name="T89" fmla="*/ 1453 h 2828"/>
              <a:gd name="T90" fmla="*/ 2996 w 3004"/>
              <a:gd name="T91" fmla="*/ 1435 h 2828"/>
              <a:gd name="T92" fmla="*/ 3002 w 3004"/>
              <a:gd name="T93" fmla="*/ 1403 h 2828"/>
              <a:gd name="T94" fmla="*/ 2976 w 3004"/>
              <a:gd name="T95" fmla="*/ 1375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04" h="2828">
                <a:moveTo>
                  <a:pt x="2976" y="1375"/>
                </a:moveTo>
                <a:lnTo>
                  <a:pt x="2823" y="1285"/>
                </a:lnTo>
                <a:lnTo>
                  <a:pt x="2823" y="1285"/>
                </a:lnTo>
                <a:lnTo>
                  <a:pt x="2815" y="1220"/>
                </a:lnTo>
                <a:lnTo>
                  <a:pt x="2803" y="1152"/>
                </a:lnTo>
                <a:lnTo>
                  <a:pt x="2789" y="1088"/>
                </a:lnTo>
                <a:lnTo>
                  <a:pt x="2773" y="1024"/>
                </a:lnTo>
                <a:lnTo>
                  <a:pt x="2753" y="960"/>
                </a:lnTo>
                <a:lnTo>
                  <a:pt x="2731" y="900"/>
                </a:lnTo>
                <a:lnTo>
                  <a:pt x="2707" y="840"/>
                </a:lnTo>
                <a:lnTo>
                  <a:pt x="2679" y="780"/>
                </a:lnTo>
                <a:lnTo>
                  <a:pt x="2647" y="725"/>
                </a:lnTo>
                <a:lnTo>
                  <a:pt x="2615" y="669"/>
                </a:lnTo>
                <a:lnTo>
                  <a:pt x="2579" y="615"/>
                </a:lnTo>
                <a:lnTo>
                  <a:pt x="2543" y="563"/>
                </a:lnTo>
                <a:lnTo>
                  <a:pt x="2503" y="513"/>
                </a:lnTo>
                <a:lnTo>
                  <a:pt x="2461" y="463"/>
                </a:lnTo>
                <a:lnTo>
                  <a:pt x="2415" y="417"/>
                </a:lnTo>
                <a:lnTo>
                  <a:pt x="2369" y="373"/>
                </a:lnTo>
                <a:lnTo>
                  <a:pt x="2322" y="331"/>
                </a:lnTo>
                <a:lnTo>
                  <a:pt x="2272" y="289"/>
                </a:lnTo>
                <a:lnTo>
                  <a:pt x="2220" y="252"/>
                </a:lnTo>
                <a:lnTo>
                  <a:pt x="2166" y="218"/>
                </a:lnTo>
                <a:lnTo>
                  <a:pt x="2112" y="184"/>
                </a:lnTo>
                <a:lnTo>
                  <a:pt x="2054" y="154"/>
                </a:lnTo>
                <a:lnTo>
                  <a:pt x="1996" y="126"/>
                </a:lnTo>
                <a:lnTo>
                  <a:pt x="1936" y="100"/>
                </a:lnTo>
                <a:lnTo>
                  <a:pt x="1874" y="78"/>
                </a:lnTo>
                <a:lnTo>
                  <a:pt x="1813" y="58"/>
                </a:lnTo>
                <a:lnTo>
                  <a:pt x="1749" y="40"/>
                </a:lnTo>
                <a:lnTo>
                  <a:pt x="1683" y="26"/>
                </a:lnTo>
                <a:lnTo>
                  <a:pt x="1617" y="14"/>
                </a:lnTo>
                <a:lnTo>
                  <a:pt x="1551" y="6"/>
                </a:lnTo>
                <a:lnTo>
                  <a:pt x="1483" y="2"/>
                </a:lnTo>
                <a:lnTo>
                  <a:pt x="1413" y="0"/>
                </a:lnTo>
                <a:lnTo>
                  <a:pt x="1413" y="0"/>
                </a:lnTo>
                <a:lnTo>
                  <a:pt x="1342" y="2"/>
                </a:lnTo>
                <a:lnTo>
                  <a:pt x="1270" y="8"/>
                </a:lnTo>
                <a:lnTo>
                  <a:pt x="1198" y="16"/>
                </a:lnTo>
                <a:lnTo>
                  <a:pt x="1130" y="28"/>
                </a:lnTo>
                <a:lnTo>
                  <a:pt x="1060" y="44"/>
                </a:lnTo>
                <a:lnTo>
                  <a:pt x="994" y="64"/>
                </a:lnTo>
                <a:lnTo>
                  <a:pt x="928" y="86"/>
                </a:lnTo>
                <a:lnTo>
                  <a:pt x="865" y="112"/>
                </a:lnTo>
                <a:lnTo>
                  <a:pt x="801" y="140"/>
                </a:lnTo>
                <a:lnTo>
                  <a:pt x="741" y="172"/>
                </a:lnTo>
                <a:lnTo>
                  <a:pt x="681" y="206"/>
                </a:lnTo>
                <a:lnTo>
                  <a:pt x="623" y="242"/>
                </a:lnTo>
                <a:lnTo>
                  <a:pt x="569" y="282"/>
                </a:lnTo>
                <a:lnTo>
                  <a:pt x="515" y="323"/>
                </a:lnTo>
                <a:lnTo>
                  <a:pt x="463" y="367"/>
                </a:lnTo>
                <a:lnTo>
                  <a:pt x="416" y="415"/>
                </a:lnTo>
                <a:lnTo>
                  <a:pt x="368" y="463"/>
                </a:lnTo>
                <a:lnTo>
                  <a:pt x="324" y="515"/>
                </a:lnTo>
                <a:lnTo>
                  <a:pt x="282" y="569"/>
                </a:lnTo>
                <a:lnTo>
                  <a:pt x="242" y="623"/>
                </a:lnTo>
                <a:lnTo>
                  <a:pt x="206" y="681"/>
                </a:lnTo>
                <a:lnTo>
                  <a:pt x="172" y="741"/>
                </a:lnTo>
                <a:lnTo>
                  <a:pt x="140" y="800"/>
                </a:lnTo>
                <a:lnTo>
                  <a:pt x="112" y="864"/>
                </a:lnTo>
                <a:lnTo>
                  <a:pt x="86" y="928"/>
                </a:lnTo>
                <a:lnTo>
                  <a:pt x="64" y="994"/>
                </a:lnTo>
                <a:lnTo>
                  <a:pt x="44" y="1060"/>
                </a:lnTo>
                <a:lnTo>
                  <a:pt x="28" y="1130"/>
                </a:lnTo>
                <a:lnTo>
                  <a:pt x="16" y="1198"/>
                </a:lnTo>
                <a:lnTo>
                  <a:pt x="8" y="1269"/>
                </a:lnTo>
                <a:lnTo>
                  <a:pt x="2" y="1341"/>
                </a:lnTo>
                <a:lnTo>
                  <a:pt x="0" y="1413"/>
                </a:lnTo>
                <a:lnTo>
                  <a:pt x="0" y="1413"/>
                </a:lnTo>
                <a:lnTo>
                  <a:pt x="2" y="1487"/>
                </a:lnTo>
                <a:lnTo>
                  <a:pt x="8" y="1559"/>
                </a:lnTo>
                <a:lnTo>
                  <a:pt x="16" y="1629"/>
                </a:lnTo>
                <a:lnTo>
                  <a:pt x="28" y="1699"/>
                </a:lnTo>
                <a:lnTo>
                  <a:pt x="44" y="1766"/>
                </a:lnTo>
                <a:lnTo>
                  <a:pt x="64" y="1834"/>
                </a:lnTo>
                <a:lnTo>
                  <a:pt x="86" y="1900"/>
                </a:lnTo>
                <a:lnTo>
                  <a:pt x="112" y="1964"/>
                </a:lnTo>
                <a:lnTo>
                  <a:pt x="140" y="2026"/>
                </a:lnTo>
                <a:lnTo>
                  <a:pt x="172" y="2088"/>
                </a:lnTo>
                <a:lnTo>
                  <a:pt x="206" y="2148"/>
                </a:lnTo>
                <a:lnTo>
                  <a:pt x="242" y="2203"/>
                </a:lnTo>
                <a:lnTo>
                  <a:pt x="282" y="2259"/>
                </a:lnTo>
                <a:lnTo>
                  <a:pt x="324" y="2313"/>
                </a:lnTo>
                <a:lnTo>
                  <a:pt x="368" y="2365"/>
                </a:lnTo>
                <a:lnTo>
                  <a:pt x="416" y="2413"/>
                </a:lnTo>
                <a:lnTo>
                  <a:pt x="463" y="2461"/>
                </a:lnTo>
                <a:lnTo>
                  <a:pt x="515" y="2505"/>
                </a:lnTo>
                <a:lnTo>
                  <a:pt x="569" y="2547"/>
                </a:lnTo>
                <a:lnTo>
                  <a:pt x="623" y="2587"/>
                </a:lnTo>
                <a:lnTo>
                  <a:pt x="681" y="2623"/>
                </a:lnTo>
                <a:lnTo>
                  <a:pt x="741" y="2657"/>
                </a:lnTo>
                <a:lnTo>
                  <a:pt x="801" y="2688"/>
                </a:lnTo>
                <a:lnTo>
                  <a:pt x="865" y="2716"/>
                </a:lnTo>
                <a:lnTo>
                  <a:pt x="928" y="2742"/>
                </a:lnTo>
                <a:lnTo>
                  <a:pt x="994" y="2764"/>
                </a:lnTo>
                <a:lnTo>
                  <a:pt x="1060" y="2782"/>
                </a:lnTo>
                <a:lnTo>
                  <a:pt x="1130" y="2798"/>
                </a:lnTo>
                <a:lnTo>
                  <a:pt x="1198" y="2810"/>
                </a:lnTo>
                <a:lnTo>
                  <a:pt x="1270" y="2820"/>
                </a:lnTo>
                <a:lnTo>
                  <a:pt x="1342" y="2826"/>
                </a:lnTo>
                <a:lnTo>
                  <a:pt x="1413" y="2828"/>
                </a:lnTo>
                <a:lnTo>
                  <a:pt x="1413" y="2828"/>
                </a:lnTo>
                <a:lnTo>
                  <a:pt x="1483" y="2826"/>
                </a:lnTo>
                <a:lnTo>
                  <a:pt x="1551" y="2820"/>
                </a:lnTo>
                <a:lnTo>
                  <a:pt x="1617" y="2812"/>
                </a:lnTo>
                <a:lnTo>
                  <a:pt x="1683" y="2802"/>
                </a:lnTo>
                <a:lnTo>
                  <a:pt x="1749" y="2788"/>
                </a:lnTo>
                <a:lnTo>
                  <a:pt x="1813" y="2770"/>
                </a:lnTo>
                <a:lnTo>
                  <a:pt x="1874" y="2750"/>
                </a:lnTo>
                <a:lnTo>
                  <a:pt x="1936" y="2728"/>
                </a:lnTo>
                <a:lnTo>
                  <a:pt x="1996" y="2702"/>
                </a:lnTo>
                <a:lnTo>
                  <a:pt x="2054" y="2674"/>
                </a:lnTo>
                <a:lnTo>
                  <a:pt x="2112" y="2645"/>
                </a:lnTo>
                <a:lnTo>
                  <a:pt x="2166" y="2611"/>
                </a:lnTo>
                <a:lnTo>
                  <a:pt x="2220" y="2575"/>
                </a:lnTo>
                <a:lnTo>
                  <a:pt x="2272" y="2537"/>
                </a:lnTo>
                <a:lnTo>
                  <a:pt x="2322" y="2497"/>
                </a:lnTo>
                <a:lnTo>
                  <a:pt x="2369" y="2455"/>
                </a:lnTo>
                <a:lnTo>
                  <a:pt x="2415" y="2411"/>
                </a:lnTo>
                <a:lnTo>
                  <a:pt x="2461" y="2363"/>
                </a:lnTo>
                <a:lnTo>
                  <a:pt x="2503" y="2315"/>
                </a:lnTo>
                <a:lnTo>
                  <a:pt x="2543" y="2265"/>
                </a:lnTo>
                <a:lnTo>
                  <a:pt x="2579" y="2213"/>
                </a:lnTo>
                <a:lnTo>
                  <a:pt x="2615" y="2160"/>
                </a:lnTo>
                <a:lnTo>
                  <a:pt x="2647" y="2104"/>
                </a:lnTo>
                <a:lnTo>
                  <a:pt x="2679" y="2046"/>
                </a:lnTo>
                <a:lnTo>
                  <a:pt x="2707" y="1988"/>
                </a:lnTo>
                <a:lnTo>
                  <a:pt x="2731" y="1928"/>
                </a:lnTo>
                <a:lnTo>
                  <a:pt x="2753" y="1866"/>
                </a:lnTo>
                <a:lnTo>
                  <a:pt x="2773" y="1804"/>
                </a:lnTo>
                <a:lnTo>
                  <a:pt x="2789" y="1740"/>
                </a:lnTo>
                <a:lnTo>
                  <a:pt x="2803" y="1675"/>
                </a:lnTo>
                <a:lnTo>
                  <a:pt x="2815" y="1609"/>
                </a:lnTo>
                <a:lnTo>
                  <a:pt x="2823" y="1541"/>
                </a:lnTo>
                <a:lnTo>
                  <a:pt x="2976" y="1453"/>
                </a:lnTo>
                <a:lnTo>
                  <a:pt x="2976" y="1453"/>
                </a:lnTo>
                <a:lnTo>
                  <a:pt x="2988" y="1445"/>
                </a:lnTo>
                <a:lnTo>
                  <a:pt x="2996" y="1435"/>
                </a:lnTo>
                <a:lnTo>
                  <a:pt x="3002" y="1425"/>
                </a:lnTo>
                <a:lnTo>
                  <a:pt x="3004" y="1413"/>
                </a:lnTo>
                <a:lnTo>
                  <a:pt x="3002" y="1403"/>
                </a:lnTo>
                <a:lnTo>
                  <a:pt x="2996" y="1393"/>
                </a:lnTo>
                <a:lnTo>
                  <a:pt x="2988" y="1383"/>
                </a:lnTo>
                <a:lnTo>
                  <a:pt x="2976" y="1375"/>
                </a:lnTo>
                <a:lnTo>
                  <a:pt x="2976" y="1375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B96223E4-0E8B-4BEC-898E-86496CE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6" y="8694738"/>
            <a:ext cx="1736053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9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정효재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6DE017F8-7A47-47EA-A90D-3FC96E7BC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1885" y="8694738"/>
            <a:ext cx="1736052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dirty="0" smtClean="0">
                <a:solidFill>
                  <a:srgbClr val="FFB2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최종</a:t>
            </a:r>
            <a:r>
              <a:rPr kumimoji="0" lang="ko-KR" altLang="en-US" sz="4900" b="1" i="0" u="none" strike="noStrike" cap="none" normalizeH="0" baseline="0" dirty="0" smtClean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34B30298-FE51-4B1C-8020-7DD1CA93E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7663" y="8694738"/>
            <a:ext cx="1736053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9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이원준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1A3C38C2-4FE8-45CA-A31F-60EE32CCF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6126" y="8694738"/>
            <a:ext cx="1885131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900" b="1" smtClean="0">
                <a:solidFill>
                  <a:srgbClr val="FFB279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배예슬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8" name="Rectangle 32">
            <a:extLst>
              <a:ext uri="{FF2B5EF4-FFF2-40B4-BE49-F238E27FC236}">
                <a16:creationId xmlns:a16="http://schemas.microsoft.com/office/drawing/2014/main" id="{02632162-6733-4DCE-825C-9F20A64FD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761" y="7737475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9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677" y="10121910"/>
            <a:ext cx="276037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606060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데이터 수집</a:t>
            </a:r>
            <a:endParaRPr kumimoji="0" lang="en-US" altLang="ko-KR" sz="3600" b="0" i="0" u="none" strike="noStrike" cap="none" normalizeH="0" baseline="0" dirty="0" smtClean="0">
              <a:ln>
                <a:noFill/>
              </a:ln>
              <a:solidFill>
                <a:srgbClr val="606060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dirty="0" err="1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챗봇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모델 구현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1C6BED52-0390-4665-92E8-8BDFDCA4F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826" y="7737475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 dirty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4" name="Rectangle 38">
            <a:extLst>
              <a:ext uri="{FF2B5EF4-FFF2-40B4-BE49-F238E27FC236}">
                <a16:creationId xmlns:a16="http://schemas.microsoft.com/office/drawing/2014/main" id="{F1E10DE9-72EB-48F5-A538-974E894F3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20588" y="7737475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7" name="Rectangle 41">
            <a:extLst>
              <a:ext uri="{FF2B5EF4-FFF2-40B4-BE49-F238E27FC236}">
                <a16:creationId xmlns:a16="http://schemas.microsoft.com/office/drawing/2014/main" id="{B66EF2ED-6962-47AF-8C19-932897570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8588" y="7737475"/>
            <a:ext cx="7502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800" b="1" i="0" u="none" strike="noStrike" cap="none" normalizeH="0" baseline="0">
                <a:ln>
                  <a:noFill/>
                </a:ln>
                <a:solidFill>
                  <a:srgbClr val="FFB279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0" name="Picture 2" descr="Family memb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2" b="49381"/>
          <a:stretch/>
        </p:blipFill>
        <p:spPr bwMode="auto">
          <a:xfrm>
            <a:off x="3182940" y="3960019"/>
            <a:ext cx="2511423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Family memb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3" t="49381"/>
          <a:stretch/>
        </p:blipFill>
        <p:spPr bwMode="auto">
          <a:xfrm>
            <a:off x="15859549" y="3887787"/>
            <a:ext cx="2398288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Family memb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1" r="50740"/>
          <a:stretch/>
        </p:blipFill>
        <p:spPr bwMode="auto">
          <a:xfrm>
            <a:off x="11664525" y="3887787"/>
            <a:ext cx="2402312" cy="246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Family memb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9" b="48695"/>
          <a:stretch/>
        </p:blipFill>
        <p:spPr bwMode="auto">
          <a:xfrm>
            <a:off x="7285037" y="3943290"/>
            <a:ext cx="2443835" cy="250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444" y="10121910"/>
            <a:ext cx="32909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600" dirty="0" err="1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챗봇</a:t>
            </a:r>
            <a:r>
              <a:rPr lang="ko-KR" altLang="en-US" sz="3600" dirty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서비스 기획 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lvl="0" algn="ctr"/>
            <a:r>
              <a:rPr lang="ko-KR" altLang="en-US" sz="3600" dirty="0" err="1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발화데이터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구축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4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3976" y="10121910"/>
            <a:ext cx="184505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API 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활용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구현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65" name="Rectangle 33">
            <a:extLst>
              <a:ext uri="{FF2B5EF4-FFF2-40B4-BE49-F238E27FC236}">
                <a16:creationId xmlns:a16="http://schemas.microsoft.com/office/drawing/2014/main" id="{9EC83517-2507-4B2E-A3CD-AFBDE9150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6467" y="10121910"/>
            <a:ext cx="279480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CSV </a:t>
            </a: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파일 활용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3600" dirty="0" smtClean="0">
                <a:solidFill>
                  <a:srgbClr val="606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기능 구현</a:t>
            </a:r>
            <a:endParaRPr lang="en-US" altLang="ko-KR" sz="3600" dirty="0" smtClean="0">
              <a:solidFill>
                <a:srgbClr val="606060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37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2076498-ACD4-4C95-9E54-2A309D95A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0"/>
            <a:ext cx="21513800" cy="121031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80128"/>
              </p:ext>
            </p:extLst>
          </p:nvPr>
        </p:nvGraphicFramePr>
        <p:xfrm>
          <a:off x="1341437" y="2622550"/>
          <a:ext cx="18821398" cy="777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6830">
                  <a:extLst>
                    <a:ext uri="{9D8B030D-6E8A-4147-A177-3AD203B41FA5}">
                      <a16:colId xmlns:a16="http://schemas.microsoft.com/office/drawing/2014/main" val="1853768781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576994673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618800725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176892395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1369249504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1929491378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2605262049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3433858297"/>
                    </a:ext>
                  </a:extLst>
                </a:gridCol>
                <a:gridCol w="1601821">
                  <a:extLst>
                    <a:ext uri="{9D8B030D-6E8A-4147-A177-3AD203B41FA5}">
                      <a16:colId xmlns:a16="http://schemas.microsoft.com/office/drawing/2014/main" val="823703687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할일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10/5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10/6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10/7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10/8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67429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주제 선정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024865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수집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403543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준비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71537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데이터 탐색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26012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챗봇</a:t>
                      </a: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모델 구현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206540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포트폴리오 작성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472494"/>
                  </a:ext>
                </a:extLst>
              </a:tr>
              <a:tr h="971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발표 및 피드백 반영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4B5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4B5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0581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361237" y="3707607"/>
            <a:ext cx="3200400" cy="743743"/>
          </a:xfrm>
          <a:prstGeom prst="rect">
            <a:avLst/>
          </a:prstGeom>
          <a:solidFill>
            <a:srgbClr val="FFB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946514" y="4679950"/>
            <a:ext cx="3211196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946514" y="5643564"/>
            <a:ext cx="3215323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946513" y="6603207"/>
            <a:ext cx="8015923" cy="743743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561636" y="7593807"/>
            <a:ext cx="6400799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6961580" y="8557542"/>
            <a:ext cx="1601057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8561779" y="9530167"/>
            <a:ext cx="1591598" cy="743743"/>
          </a:xfrm>
          <a:prstGeom prst="rect">
            <a:avLst/>
          </a:prstGeom>
          <a:solidFill>
            <a:srgbClr val="00AD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kumimoji="0" lang="ko-KR" altLang="en-US" sz="7800" b="1" i="0" u="none" strike="noStrike" cap="none" normalizeH="0" baseline="0" dirty="0" err="1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1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2998422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역 간의 순서와 호선 구분을 위한 리스트화</a:t>
            </a: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국토교통부에서 제공하는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역별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지하철 도착 정보를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파일로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제작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수행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- CSV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816968"/>
            <a:ext cx="8610600" cy="104738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발화데이터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입력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4253655"/>
            <a:ext cx="8610600" cy="1416050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입력 받은 발화데이터가 어느 호선에 위치한 역인지 리스트를 통해 파악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044724"/>
            <a:ext cx="9146730" cy="2133600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해당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역의 도착시간 정보를 가진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호출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044723"/>
            <a:ext cx="8610600" cy="2133600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datetime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클래스를 이용해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요일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파악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일치하는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정보만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파일에서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추출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8452973"/>
            <a:ext cx="8610600" cy="186577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추출한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도착정보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데이터에서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시간 이전 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데이터는 제거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8485200"/>
            <a:ext cx="9146730" cy="1833550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시간에서 가장 가까운 열차 정보를 각 </a:t>
            </a:r>
            <a:r>
              <a:rPr lang="ko-KR" altLang="en-US" sz="3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방면별로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출력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428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2FA4E306-5E5D-4B8F-B47B-09978BA54E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750" y="0"/>
            <a:ext cx="21516975" cy="121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8864" y="2739426"/>
            <a:ext cx="9144000" cy="3645854"/>
          </a:xfrm>
          <a:prstGeom prst="roundRect">
            <a:avLst/>
          </a:pr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kric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제공하는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활용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XML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파일형태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확인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대구도시철도공사에서 제공하는 역 이름과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kric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에서 제공하는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역이름에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대한 코드를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파일로 정리</a:t>
            </a:r>
            <a:endParaRPr lang="ko-KR" altLang="en-US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B18CF2E1-A5B2-4F60-94CC-1E93F51B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" y="11268075"/>
            <a:ext cx="1936750" cy="8350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35">
            <a:extLst>
              <a:ext uri="{FF2B5EF4-FFF2-40B4-BE49-F238E27FC236}">
                <a16:creationId xmlns:a16="http://schemas.microsoft.com/office/drawing/2014/main" id="{A799315A-91E5-4981-A597-860F4FCB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85588"/>
            <a:ext cx="21580475" cy="417513"/>
          </a:xfrm>
          <a:prstGeom prst="rect">
            <a:avLst/>
          </a:pr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rgbClr val="2F4B5C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수행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rgbClr val="2F4B5C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– API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8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56264" y="2739426"/>
            <a:ext cx="8610600" cy="3645854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Pandas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를 이용해서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파일을 읽음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역이름과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코드를 </a:t>
            </a:r>
            <a:r>
              <a:rPr lang="en-US" altLang="ko-KR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dictionary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로 정리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Datetime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현재 날짜와 시간 정리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beaultifulSoup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으로 도착시간 정리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1247437" y="6802793"/>
            <a:ext cx="8610600" cy="3515957"/>
          </a:xfrm>
          <a:prstGeom prst="roundRect">
            <a:avLst/>
          </a:prstGeom>
          <a:solidFill>
            <a:srgbClr val="80DAE5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발화 데이터는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카카오톡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챗봇에서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제공하는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머신러닝을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사용하여 학습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3B7DA41-B59F-47F4-AC24-F4A20E2DED05}"/>
              </a:ext>
            </a:extLst>
          </p:cNvPr>
          <p:cNvSpPr>
            <a:spLocks/>
          </p:cNvSpPr>
          <p:nvPr/>
        </p:nvSpPr>
        <p:spPr bwMode="auto">
          <a:xfrm>
            <a:off x="1576134" y="6802793"/>
            <a:ext cx="9146730" cy="3515957"/>
          </a:xfrm>
          <a:prstGeom prst="roundRect">
            <a:avLst/>
          </a:prstGeom>
          <a:solidFill>
            <a:srgbClr val="FFB279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현재 시간 이후에 있는 데이터 중 가장 근접한 도착시간을 </a:t>
            </a:r>
            <a:r>
              <a:rPr lang="ko-KR" altLang="en-US" sz="3600" dirty="0" err="1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챗봇으로</a:t>
            </a:r>
            <a:r>
              <a:rPr lang="ko-KR" altLang="en-US" sz="3600" dirty="0" smtClean="0">
                <a:latin typeface="Noto Sans KR" panose="020B0500000000000000" pitchFamily="34" charset="-127"/>
                <a:ea typeface="Noto Sans KR" panose="020B0500000000000000" pitchFamily="34" charset="-127"/>
              </a:rPr>
              <a:t> 출력</a:t>
            </a:r>
            <a:endParaRPr lang="en-US" altLang="ko-KR" sz="3600" dirty="0" smtClean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20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Freeform 22">
            <a:extLst>
              <a:ext uri="{FF2B5EF4-FFF2-40B4-BE49-F238E27FC236}">
                <a16:creationId xmlns:a16="http://schemas.microsoft.com/office/drawing/2014/main" id="{264168DF-D1A7-4098-AABD-1E1AA939AC9B}"/>
              </a:ext>
            </a:extLst>
          </p:cNvPr>
          <p:cNvSpPr>
            <a:spLocks/>
          </p:cNvSpPr>
          <p:nvPr/>
        </p:nvSpPr>
        <p:spPr bwMode="auto">
          <a:xfrm>
            <a:off x="11106467" y="1028382"/>
            <a:ext cx="2535238" cy="2535238"/>
          </a:xfrm>
          <a:custGeom>
            <a:avLst/>
            <a:gdLst>
              <a:gd name="T0" fmla="*/ 1597 w 1597"/>
              <a:gd name="T1" fmla="*/ 839 h 1597"/>
              <a:gd name="T2" fmla="*/ 1581 w 1597"/>
              <a:gd name="T3" fmla="*/ 958 h 1597"/>
              <a:gd name="T4" fmla="*/ 1549 w 1597"/>
              <a:gd name="T5" fmla="*/ 1072 h 1597"/>
              <a:gd name="T6" fmla="*/ 1501 w 1597"/>
              <a:gd name="T7" fmla="*/ 1178 h 1597"/>
              <a:gd name="T8" fmla="*/ 1439 w 1597"/>
              <a:gd name="T9" fmla="*/ 1276 h 1597"/>
              <a:gd name="T10" fmla="*/ 1363 w 1597"/>
              <a:gd name="T11" fmla="*/ 1364 h 1597"/>
              <a:gd name="T12" fmla="*/ 1277 w 1597"/>
              <a:gd name="T13" fmla="*/ 1437 h 1597"/>
              <a:gd name="T14" fmla="*/ 1179 w 1597"/>
              <a:gd name="T15" fmla="*/ 1499 h 1597"/>
              <a:gd name="T16" fmla="*/ 1074 w 1597"/>
              <a:gd name="T17" fmla="*/ 1547 h 1597"/>
              <a:gd name="T18" fmla="*/ 960 w 1597"/>
              <a:gd name="T19" fmla="*/ 1581 h 1597"/>
              <a:gd name="T20" fmla="*/ 840 w 1597"/>
              <a:gd name="T21" fmla="*/ 1595 h 1597"/>
              <a:gd name="T22" fmla="*/ 758 w 1597"/>
              <a:gd name="T23" fmla="*/ 1595 h 1597"/>
              <a:gd name="T24" fmla="*/ 638 w 1597"/>
              <a:gd name="T25" fmla="*/ 1581 h 1597"/>
              <a:gd name="T26" fmla="*/ 525 w 1597"/>
              <a:gd name="T27" fmla="*/ 1547 h 1597"/>
              <a:gd name="T28" fmla="*/ 419 w 1597"/>
              <a:gd name="T29" fmla="*/ 1499 h 1597"/>
              <a:gd name="T30" fmla="*/ 321 w 1597"/>
              <a:gd name="T31" fmla="*/ 1437 h 1597"/>
              <a:gd name="T32" fmla="*/ 233 w 1597"/>
              <a:gd name="T33" fmla="*/ 1364 h 1597"/>
              <a:gd name="T34" fmla="*/ 159 w 1597"/>
              <a:gd name="T35" fmla="*/ 1276 h 1597"/>
              <a:gd name="T36" fmla="*/ 97 w 1597"/>
              <a:gd name="T37" fmla="*/ 1178 h 1597"/>
              <a:gd name="T38" fmla="*/ 49 w 1597"/>
              <a:gd name="T39" fmla="*/ 1072 h 1597"/>
              <a:gd name="T40" fmla="*/ 16 w 1597"/>
              <a:gd name="T41" fmla="*/ 958 h 1597"/>
              <a:gd name="T42" fmla="*/ 2 w 1597"/>
              <a:gd name="T43" fmla="*/ 839 h 1597"/>
              <a:gd name="T44" fmla="*/ 2 w 1597"/>
              <a:gd name="T45" fmla="*/ 757 h 1597"/>
              <a:gd name="T46" fmla="*/ 16 w 1597"/>
              <a:gd name="T47" fmla="*/ 637 h 1597"/>
              <a:gd name="T48" fmla="*/ 49 w 1597"/>
              <a:gd name="T49" fmla="*/ 523 h 1597"/>
              <a:gd name="T50" fmla="*/ 97 w 1597"/>
              <a:gd name="T51" fmla="*/ 417 h 1597"/>
              <a:gd name="T52" fmla="*/ 159 w 1597"/>
              <a:gd name="T53" fmla="*/ 320 h 1597"/>
              <a:gd name="T54" fmla="*/ 233 w 1597"/>
              <a:gd name="T55" fmla="*/ 234 h 1597"/>
              <a:gd name="T56" fmla="*/ 321 w 1597"/>
              <a:gd name="T57" fmla="*/ 158 h 1597"/>
              <a:gd name="T58" fmla="*/ 419 w 1597"/>
              <a:gd name="T59" fmla="*/ 96 h 1597"/>
              <a:gd name="T60" fmla="*/ 525 w 1597"/>
              <a:gd name="T61" fmla="*/ 48 h 1597"/>
              <a:gd name="T62" fmla="*/ 638 w 1597"/>
              <a:gd name="T63" fmla="*/ 16 h 1597"/>
              <a:gd name="T64" fmla="*/ 758 w 1597"/>
              <a:gd name="T65" fmla="*/ 0 h 1597"/>
              <a:gd name="T66" fmla="*/ 840 w 1597"/>
              <a:gd name="T67" fmla="*/ 0 h 1597"/>
              <a:gd name="T68" fmla="*/ 960 w 1597"/>
              <a:gd name="T69" fmla="*/ 16 h 1597"/>
              <a:gd name="T70" fmla="*/ 1074 w 1597"/>
              <a:gd name="T71" fmla="*/ 48 h 1597"/>
              <a:gd name="T72" fmla="*/ 1179 w 1597"/>
              <a:gd name="T73" fmla="*/ 96 h 1597"/>
              <a:gd name="T74" fmla="*/ 1277 w 1597"/>
              <a:gd name="T75" fmla="*/ 158 h 1597"/>
              <a:gd name="T76" fmla="*/ 1363 w 1597"/>
              <a:gd name="T77" fmla="*/ 234 h 1597"/>
              <a:gd name="T78" fmla="*/ 1439 w 1597"/>
              <a:gd name="T79" fmla="*/ 320 h 1597"/>
              <a:gd name="T80" fmla="*/ 1501 w 1597"/>
              <a:gd name="T81" fmla="*/ 417 h 1597"/>
              <a:gd name="T82" fmla="*/ 1549 w 1597"/>
              <a:gd name="T83" fmla="*/ 523 h 1597"/>
              <a:gd name="T84" fmla="*/ 1581 w 1597"/>
              <a:gd name="T85" fmla="*/ 637 h 1597"/>
              <a:gd name="T86" fmla="*/ 1597 w 1597"/>
              <a:gd name="T87" fmla="*/ 757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7">
                <a:moveTo>
                  <a:pt x="1597" y="799"/>
                </a:moveTo>
                <a:lnTo>
                  <a:pt x="1597" y="799"/>
                </a:lnTo>
                <a:lnTo>
                  <a:pt x="1597" y="839"/>
                </a:lnTo>
                <a:lnTo>
                  <a:pt x="1593" y="880"/>
                </a:lnTo>
                <a:lnTo>
                  <a:pt x="1589" y="920"/>
                </a:lnTo>
                <a:lnTo>
                  <a:pt x="1581" y="958"/>
                </a:lnTo>
                <a:lnTo>
                  <a:pt x="1573" y="998"/>
                </a:lnTo>
                <a:lnTo>
                  <a:pt x="1561" y="1036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6"/>
                </a:lnTo>
                <a:lnTo>
                  <a:pt x="1363" y="1364"/>
                </a:lnTo>
                <a:lnTo>
                  <a:pt x="1335" y="1390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61"/>
                </a:lnTo>
                <a:lnTo>
                  <a:pt x="998" y="1571"/>
                </a:lnTo>
                <a:lnTo>
                  <a:pt x="960" y="1581"/>
                </a:lnTo>
                <a:lnTo>
                  <a:pt x="920" y="1587"/>
                </a:lnTo>
                <a:lnTo>
                  <a:pt x="880" y="1593"/>
                </a:lnTo>
                <a:lnTo>
                  <a:pt x="840" y="1595"/>
                </a:lnTo>
                <a:lnTo>
                  <a:pt x="798" y="1597"/>
                </a:lnTo>
                <a:lnTo>
                  <a:pt x="798" y="1597"/>
                </a:lnTo>
                <a:lnTo>
                  <a:pt x="758" y="1595"/>
                </a:lnTo>
                <a:lnTo>
                  <a:pt x="716" y="1593"/>
                </a:lnTo>
                <a:lnTo>
                  <a:pt x="676" y="1587"/>
                </a:lnTo>
                <a:lnTo>
                  <a:pt x="638" y="1581"/>
                </a:lnTo>
                <a:lnTo>
                  <a:pt x="599" y="1571"/>
                </a:lnTo>
                <a:lnTo>
                  <a:pt x="561" y="1561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90"/>
                </a:lnTo>
                <a:lnTo>
                  <a:pt x="233" y="1364"/>
                </a:lnTo>
                <a:lnTo>
                  <a:pt x="207" y="1336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6"/>
                </a:lnTo>
                <a:lnTo>
                  <a:pt x="26" y="998"/>
                </a:lnTo>
                <a:lnTo>
                  <a:pt x="16" y="958"/>
                </a:lnTo>
                <a:lnTo>
                  <a:pt x="10" y="920"/>
                </a:lnTo>
                <a:lnTo>
                  <a:pt x="4" y="880"/>
                </a:lnTo>
                <a:lnTo>
                  <a:pt x="2" y="839"/>
                </a:lnTo>
                <a:lnTo>
                  <a:pt x="0" y="799"/>
                </a:lnTo>
                <a:lnTo>
                  <a:pt x="0" y="799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20"/>
                </a:lnTo>
                <a:lnTo>
                  <a:pt x="183" y="290"/>
                </a:lnTo>
                <a:lnTo>
                  <a:pt x="207" y="262"/>
                </a:lnTo>
                <a:lnTo>
                  <a:pt x="233" y="234"/>
                </a:lnTo>
                <a:lnTo>
                  <a:pt x="261" y="208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6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6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8"/>
                </a:lnTo>
                <a:lnTo>
                  <a:pt x="1363" y="234"/>
                </a:lnTo>
                <a:lnTo>
                  <a:pt x="1389" y="262"/>
                </a:lnTo>
                <a:lnTo>
                  <a:pt x="1415" y="290"/>
                </a:lnTo>
                <a:lnTo>
                  <a:pt x="1439" y="320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9"/>
                </a:lnTo>
                <a:lnTo>
                  <a:pt x="1597" y="799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4035425"/>
            <a:ext cx="93123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CSV 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</a:t>
            </a:r>
            <a:endParaRPr kumimoji="0" lang="en-US" altLang="ko-KR" sz="7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54" name="Picture 6" descr="Csv fr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086" y="1486001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7" y="3841750"/>
            <a:ext cx="9360000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0231437" y="5016500"/>
            <a:ext cx="9360000" cy="5963500"/>
          </a:xfrm>
          <a:prstGeom prst="rect">
            <a:avLst/>
          </a:prstGeom>
          <a:noFill/>
          <a:ln>
            <a:solidFill>
              <a:srgbClr val="2F4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국토교통부에서 제공하는 열차도착시간표를 활용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역별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도착시간 데이터를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파일로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차 가공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파일에서 필요한 부분만 출력할 수 있도록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차 가공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현재 시간에 제일 가까운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열차시간을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상행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하행 출력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responseBody</a:t>
            </a: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return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해서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챗봇으로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받아옴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머신러닝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발화로 역 이름에서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’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떼도 인식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837" y="4945539"/>
            <a:ext cx="10985019" cy="636381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8000" y="2340000"/>
            <a:ext cx="7005789" cy="8207350"/>
            <a:chOff x="648000" y="2340000"/>
            <a:chExt cx="7005789" cy="82073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b="25292"/>
            <a:stretch/>
          </p:blipFill>
          <p:spPr>
            <a:xfrm>
              <a:off x="648000" y="2340000"/>
              <a:ext cx="7005789" cy="645475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17639"/>
            <a:stretch/>
          </p:blipFill>
          <p:spPr>
            <a:xfrm>
              <a:off x="660248" y="3431350"/>
              <a:ext cx="6993541" cy="7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06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7">
            <a:extLst>
              <a:ext uri="{FF2B5EF4-FFF2-40B4-BE49-F238E27FC236}">
                <a16:creationId xmlns:a16="http://schemas.microsoft.com/office/drawing/2014/main" id="{B7A3DAB5-D775-4C6B-94DE-41982935AD70}"/>
              </a:ext>
            </a:extLst>
          </p:cNvPr>
          <p:cNvSpPr>
            <a:spLocks/>
          </p:cNvSpPr>
          <p:nvPr/>
        </p:nvSpPr>
        <p:spPr bwMode="auto">
          <a:xfrm>
            <a:off x="11105197" y="1015047"/>
            <a:ext cx="2535238" cy="2532063"/>
          </a:xfrm>
          <a:custGeom>
            <a:avLst/>
            <a:gdLst>
              <a:gd name="T0" fmla="*/ 1597 w 1597"/>
              <a:gd name="T1" fmla="*/ 838 h 1595"/>
              <a:gd name="T2" fmla="*/ 1581 w 1597"/>
              <a:gd name="T3" fmla="*/ 958 h 1595"/>
              <a:gd name="T4" fmla="*/ 1549 w 1597"/>
              <a:gd name="T5" fmla="*/ 1072 h 1595"/>
              <a:gd name="T6" fmla="*/ 1501 w 1597"/>
              <a:gd name="T7" fmla="*/ 1178 h 1595"/>
              <a:gd name="T8" fmla="*/ 1439 w 1597"/>
              <a:gd name="T9" fmla="*/ 1276 h 1595"/>
              <a:gd name="T10" fmla="*/ 1363 w 1597"/>
              <a:gd name="T11" fmla="*/ 1361 h 1595"/>
              <a:gd name="T12" fmla="*/ 1277 w 1597"/>
              <a:gd name="T13" fmla="*/ 1437 h 1595"/>
              <a:gd name="T14" fmla="*/ 1179 w 1597"/>
              <a:gd name="T15" fmla="*/ 1499 h 1595"/>
              <a:gd name="T16" fmla="*/ 1074 w 1597"/>
              <a:gd name="T17" fmla="*/ 1547 h 1595"/>
              <a:gd name="T18" fmla="*/ 960 w 1597"/>
              <a:gd name="T19" fmla="*/ 1579 h 1595"/>
              <a:gd name="T20" fmla="*/ 840 w 1597"/>
              <a:gd name="T21" fmla="*/ 1595 h 1595"/>
              <a:gd name="T22" fmla="*/ 758 w 1597"/>
              <a:gd name="T23" fmla="*/ 1595 h 1595"/>
              <a:gd name="T24" fmla="*/ 638 w 1597"/>
              <a:gd name="T25" fmla="*/ 1579 h 1595"/>
              <a:gd name="T26" fmla="*/ 525 w 1597"/>
              <a:gd name="T27" fmla="*/ 1547 h 1595"/>
              <a:gd name="T28" fmla="*/ 419 w 1597"/>
              <a:gd name="T29" fmla="*/ 1499 h 1595"/>
              <a:gd name="T30" fmla="*/ 321 w 1597"/>
              <a:gd name="T31" fmla="*/ 1437 h 1595"/>
              <a:gd name="T32" fmla="*/ 233 w 1597"/>
              <a:gd name="T33" fmla="*/ 1361 h 1595"/>
              <a:gd name="T34" fmla="*/ 159 w 1597"/>
              <a:gd name="T35" fmla="*/ 1276 h 1595"/>
              <a:gd name="T36" fmla="*/ 97 w 1597"/>
              <a:gd name="T37" fmla="*/ 1178 h 1595"/>
              <a:gd name="T38" fmla="*/ 49 w 1597"/>
              <a:gd name="T39" fmla="*/ 1072 h 1595"/>
              <a:gd name="T40" fmla="*/ 16 w 1597"/>
              <a:gd name="T41" fmla="*/ 958 h 1595"/>
              <a:gd name="T42" fmla="*/ 2 w 1597"/>
              <a:gd name="T43" fmla="*/ 838 h 1595"/>
              <a:gd name="T44" fmla="*/ 2 w 1597"/>
              <a:gd name="T45" fmla="*/ 757 h 1595"/>
              <a:gd name="T46" fmla="*/ 16 w 1597"/>
              <a:gd name="T47" fmla="*/ 637 h 1595"/>
              <a:gd name="T48" fmla="*/ 49 w 1597"/>
              <a:gd name="T49" fmla="*/ 523 h 1595"/>
              <a:gd name="T50" fmla="*/ 97 w 1597"/>
              <a:gd name="T51" fmla="*/ 417 h 1595"/>
              <a:gd name="T52" fmla="*/ 159 w 1597"/>
              <a:gd name="T53" fmla="*/ 319 h 1595"/>
              <a:gd name="T54" fmla="*/ 233 w 1597"/>
              <a:gd name="T55" fmla="*/ 233 h 1595"/>
              <a:gd name="T56" fmla="*/ 321 w 1597"/>
              <a:gd name="T57" fmla="*/ 158 h 1595"/>
              <a:gd name="T58" fmla="*/ 419 w 1597"/>
              <a:gd name="T59" fmla="*/ 96 h 1595"/>
              <a:gd name="T60" fmla="*/ 525 w 1597"/>
              <a:gd name="T61" fmla="*/ 48 h 1595"/>
              <a:gd name="T62" fmla="*/ 638 w 1597"/>
              <a:gd name="T63" fmla="*/ 16 h 1595"/>
              <a:gd name="T64" fmla="*/ 758 w 1597"/>
              <a:gd name="T65" fmla="*/ 0 h 1595"/>
              <a:gd name="T66" fmla="*/ 840 w 1597"/>
              <a:gd name="T67" fmla="*/ 0 h 1595"/>
              <a:gd name="T68" fmla="*/ 960 w 1597"/>
              <a:gd name="T69" fmla="*/ 16 h 1595"/>
              <a:gd name="T70" fmla="*/ 1074 w 1597"/>
              <a:gd name="T71" fmla="*/ 48 h 1595"/>
              <a:gd name="T72" fmla="*/ 1179 w 1597"/>
              <a:gd name="T73" fmla="*/ 96 h 1595"/>
              <a:gd name="T74" fmla="*/ 1277 w 1597"/>
              <a:gd name="T75" fmla="*/ 158 h 1595"/>
              <a:gd name="T76" fmla="*/ 1363 w 1597"/>
              <a:gd name="T77" fmla="*/ 233 h 1595"/>
              <a:gd name="T78" fmla="*/ 1439 w 1597"/>
              <a:gd name="T79" fmla="*/ 319 h 1595"/>
              <a:gd name="T80" fmla="*/ 1501 w 1597"/>
              <a:gd name="T81" fmla="*/ 417 h 1595"/>
              <a:gd name="T82" fmla="*/ 1549 w 1597"/>
              <a:gd name="T83" fmla="*/ 523 h 1595"/>
              <a:gd name="T84" fmla="*/ 1581 w 1597"/>
              <a:gd name="T85" fmla="*/ 637 h 1595"/>
              <a:gd name="T86" fmla="*/ 1597 w 1597"/>
              <a:gd name="T87" fmla="*/ 757 h 1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97" h="1595">
                <a:moveTo>
                  <a:pt x="1597" y="796"/>
                </a:moveTo>
                <a:lnTo>
                  <a:pt x="1597" y="796"/>
                </a:lnTo>
                <a:lnTo>
                  <a:pt x="1597" y="838"/>
                </a:lnTo>
                <a:lnTo>
                  <a:pt x="1593" y="878"/>
                </a:lnTo>
                <a:lnTo>
                  <a:pt x="1589" y="918"/>
                </a:lnTo>
                <a:lnTo>
                  <a:pt x="1581" y="958"/>
                </a:lnTo>
                <a:lnTo>
                  <a:pt x="1573" y="996"/>
                </a:lnTo>
                <a:lnTo>
                  <a:pt x="1561" y="1034"/>
                </a:lnTo>
                <a:lnTo>
                  <a:pt x="1549" y="1072"/>
                </a:lnTo>
                <a:lnTo>
                  <a:pt x="1535" y="1108"/>
                </a:lnTo>
                <a:lnTo>
                  <a:pt x="1519" y="1144"/>
                </a:lnTo>
                <a:lnTo>
                  <a:pt x="1501" y="1178"/>
                </a:lnTo>
                <a:lnTo>
                  <a:pt x="1481" y="1212"/>
                </a:lnTo>
                <a:lnTo>
                  <a:pt x="1461" y="1244"/>
                </a:lnTo>
                <a:lnTo>
                  <a:pt x="1439" y="1276"/>
                </a:lnTo>
                <a:lnTo>
                  <a:pt x="1415" y="1306"/>
                </a:lnTo>
                <a:lnTo>
                  <a:pt x="1389" y="1333"/>
                </a:lnTo>
                <a:lnTo>
                  <a:pt x="1363" y="1361"/>
                </a:lnTo>
                <a:lnTo>
                  <a:pt x="1335" y="1389"/>
                </a:lnTo>
                <a:lnTo>
                  <a:pt x="1307" y="1413"/>
                </a:lnTo>
                <a:lnTo>
                  <a:pt x="1277" y="1437"/>
                </a:lnTo>
                <a:lnTo>
                  <a:pt x="1245" y="1459"/>
                </a:lnTo>
                <a:lnTo>
                  <a:pt x="1213" y="1481"/>
                </a:lnTo>
                <a:lnTo>
                  <a:pt x="1179" y="1499"/>
                </a:lnTo>
                <a:lnTo>
                  <a:pt x="1146" y="1517"/>
                </a:lnTo>
                <a:lnTo>
                  <a:pt x="1110" y="1533"/>
                </a:lnTo>
                <a:lnTo>
                  <a:pt x="1074" y="1547"/>
                </a:lnTo>
                <a:lnTo>
                  <a:pt x="1036" y="1559"/>
                </a:lnTo>
                <a:lnTo>
                  <a:pt x="998" y="1571"/>
                </a:lnTo>
                <a:lnTo>
                  <a:pt x="960" y="1579"/>
                </a:lnTo>
                <a:lnTo>
                  <a:pt x="920" y="1587"/>
                </a:lnTo>
                <a:lnTo>
                  <a:pt x="880" y="1591"/>
                </a:lnTo>
                <a:lnTo>
                  <a:pt x="840" y="1595"/>
                </a:lnTo>
                <a:lnTo>
                  <a:pt x="798" y="1595"/>
                </a:lnTo>
                <a:lnTo>
                  <a:pt x="798" y="1595"/>
                </a:lnTo>
                <a:lnTo>
                  <a:pt x="758" y="1595"/>
                </a:lnTo>
                <a:lnTo>
                  <a:pt x="716" y="1591"/>
                </a:lnTo>
                <a:lnTo>
                  <a:pt x="676" y="1587"/>
                </a:lnTo>
                <a:lnTo>
                  <a:pt x="638" y="1579"/>
                </a:lnTo>
                <a:lnTo>
                  <a:pt x="599" y="1571"/>
                </a:lnTo>
                <a:lnTo>
                  <a:pt x="561" y="1559"/>
                </a:lnTo>
                <a:lnTo>
                  <a:pt x="525" y="1547"/>
                </a:lnTo>
                <a:lnTo>
                  <a:pt x="489" y="1533"/>
                </a:lnTo>
                <a:lnTo>
                  <a:pt x="453" y="1517"/>
                </a:lnTo>
                <a:lnTo>
                  <a:pt x="419" y="1499"/>
                </a:lnTo>
                <a:lnTo>
                  <a:pt x="385" y="1481"/>
                </a:lnTo>
                <a:lnTo>
                  <a:pt x="353" y="1459"/>
                </a:lnTo>
                <a:lnTo>
                  <a:pt x="321" y="1437"/>
                </a:lnTo>
                <a:lnTo>
                  <a:pt x="291" y="1413"/>
                </a:lnTo>
                <a:lnTo>
                  <a:pt x="261" y="1389"/>
                </a:lnTo>
                <a:lnTo>
                  <a:pt x="233" y="1361"/>
                </a:lnTo>
                <a:lnTo>
                  <a:pt x="207" y="1333"/>
                </a:lnTo>
                <a:lnTo>
                  <a:pt x="183" y="1306"/>
                </a:lnTo>
                <a:lnTo>
                  <a:pt x="159" y="1276"/>
                </a:lnTo>
                <a:lnTo>
                  <a:pt x="137" y="1244"/>
                </a:lnTo>
                <a:lnTo>
                  <a:pt x="115" y="1212"/>
                </a:lnTo>
                <a:lnTo>
                  <a:pt x="97" y="1178"/>
                </a:lnTo>
                <a:lnTo>
                  <a:pt x="79" y="1144"/>
                </a:lnTo>
                <a:lnTo>
                  <a:pt x="63" y="1108"/>
                </a:lnTo>
                <a:lnTo>
                  <a:pt x="49" y="1072"/>
                </a:lnTo>
                <a:lnTo>
                  <a:pt x="36" y="1034"/>
                </a:lnTo>
                <a:lnTo>
                  <a:pt x="26" y="996"/>
                </a:lnTo>
                <a:lnTo>
                  <a:pt x="16" y="958"/>
                </a:lnTo>
                <a:lnTo>
                  <a:pt x="10" y="918"/>
                </a:lnTo>
                <a:lnTo>
                  <a:pt x="4" y="878"/>
                </a:lnTo>
                <a:lnTo>
                  <a:pt x="2" y="838"/>
                </a:lnTo>
                <a:lnTo>
                  <a:pt x="0" y="796"/>
                </a:lnTo>
                <a:lnTo>
                  <a:pt x="0" y="796"/>
                </a:lnTo>
                <a:lnTo>
                  <a:pt x="2" y="757"/>
                </a:lnTo>
                <a:lnTo>
                  <a:pt x="4" y="717"/>
                </a:lnTo>
                <a:lnTo>
                  <a:pt x="10" y="677"/>
                </a:lnTo>
                <a:lnTo>
                  <a:pt x="16" y="637"/>
                </a:lnTo>
                <a:lnTo>
                  <a:pt x="26" y="599"/>
                </a:lnTo>
                <a:lnTo>
                  <a:pt x="36" y="561"/>
                </a:lnTo>
                <a:lnTo>
                  <a:pt x="49" y="523"/>
                </a:lnTo>
                <a:lnTo>
                  <a:pt x="63" y="487"/>
                </a:lnTo>
                <a:lnTo>
                  <a:pt x="79" y="451"/>
                </a:lnTo>
                <a:lnTo>
                  <a:pt x="97" y="417"/>
                </a:lnTo>
                <a:lnTo>
                  <a:pt x="115" y="383"/>
                </a:lnTo>
                <a:lnTo>
                  <a:pt x="137" y="351"/>
                </a:lnTo>
                <a:lnTo>
                  <a:pt x="159" y="319"/>
                </a:lnTo>
                <a:lnTo>
                  <a:pt x="183" y="289"/>
                </a:lnTo>
                <a:lnTo>
                  <a:pt x="207" y="261"/>
                </a:lnTo>
                <a:lnTo>
                  <a:pt x="233" y="233"/>
                </a:lnTo>
                <a:lnTo>
                  <a:pt x="261" y="206"/>
                </a:lnTo>
                <a:lnTo>
                  <a:pt x="291" y="182"/>
                </a:lnTo>
                <a:lnTo>
                  <a:pt x="321" y="158"/>
                </a:lnTo>
                <a:lnTo>
                  <a:pt x="353" y="136"/>
                </a:lnTo>
                <a:lnTo>
                  <a:pt x="385" y="114"/>
                </a:lnTo>
                <a:lnTo>
                  <a:pt x="419" y="96"/>
                </a:lnTo>
                <a:lnTo>
                  <a:pt x="453" y="78"/>
                </a:lnTo>
                <a:lnTo>
                  <a:pt x="489" y="62"/>
                </a:lnTo>
                <a:lnTo>
                  <a:pt x="525" y="48"/>
                </a:lnTo>
                <a:lnTo>
                  <a:pt x="561" y="36"/>
                </a:lnTo>
                <a:lnTo>
                  <a:pt x="599" y="24"/>
                </a:lnTo>
                <a:lnTo>
                  <a:pt x="638" y="16"/>
                </a:lnTo>
                <a:lnTo>
                  <a:pt x="676" y="8"/>
                </a:lnTo>
                <a:lnTo>
                  <a:pt x="716" y="4"/>
                </a:lnTo>
                <a:lnTo>
                  <a:pt x="758" y="0"/>
                </a:lnTo>
                <a:lnTo>
                  <a:pt x="798" y="0"/>
                </a:lnTo>
                <a:lnTo>
                  <a:pt x="798" y="0"/>
                </a:lnTo>
                <a:lnTo>
                  <a:pt x="840" y="0"/>
                </a:lnTo>
                <a:lnTo>
                  <a:pt x="880" y="4"/>
                </a:lnTo>
                <a:lnTo>
                  <a:pt x="920" y="8"/>
                </a:lnTo>
                <a:lnTo>
                  <a:pt x="960" y="16"/>
                </a:lnTo>
                <a:lnTo>
                  <a:pt x="998" y="24"/>
                </a:lnTo>
                <a:lnTo>
                  <a:pt x="1036" y="36"/>
                </a:lnTo>
                <a:lnTo>
                  <a:pt x="1074" y="48"/>
                </a:lnTo>
                <a:lnTo>
                  <a:pt x="1110" y="62"/>
                </a:lnTo>
                <a:lnTo>
                  <a:pt x="1146" y="78"/>
                </a:lnTo>
                <a:lnTo>
                  <a:pt x="1179" y="96"/>
                </a:lnTo>
                <a:lnTo>
                  <a:pt x="1213" y="114"/>
                </a:lnTo>
                <a:lnTo>
                  <a:pt x="1245" y="136"/>
                </a:lnTo>
                <a:lnTo>
                  <a:pt x="1277" y="158"/>
                </a:lnTo>
                <a:lnTo>
                  <a:pt x="1307" y="182"/>
                </a:lnTo>
                <a:lnTo>
                  <a:pt x="1335" y="206"/>
                </a:lnTo>
                <a:lnTo>
                  <a:pt x="1363" y="233"/>
                </a:lnTo>
                <a:lnTo>
                  <a:pt x="1389" y="261"/>
                </a:lnTo>
                <a:lnTo>
                  <a:pt x="1415" y="289"/>
                </a:lnTo>
                <a:lnTo>
                  <a:pt x="1439" y="319"/>
                </a:lnTo>
                <a:lnTo>
                  <a:pt x="1461" y="351"/>
                </a:lnTo>
                <a:lnTo>
                  <a:pt x="1481" y="383"/>
                </a:lnTo>
                <a:lnTo>
                  <a:pt x="1501" y="417"/>
                </a:lnTo>
                <a:lnTo>
                  <a:pt x="1519" y="451"/>
                </a:lnTo>
                <a:lnTo>
                  <a:pt x="1535" y="487"/>
                </a:lnTo>
                <a:lnTo>
                  <a:pt x="1549" y="523"/>
                </a:lnTo>
                <a:lnTo>
                  <a:pt x="1561" y="561"/>
                </a:lnTo>
                <a:lnTo>
                  <a:pt x="1573" y="599"/>
                </a:lnTo>
                <a:lnTo>
                  <a:pt x="1581" y="637"/>
                </a:lnTo>
                <a:lnTo>
                  <a:pt x="1589" y="677"/>
                </a:lnTo>
                <a:lnTo>
                  <a:pt x="1593" y="717"/>
                </a:lnTo>
                <a:lnTo>
                  <a:pt x="1597" y="757"/>
                </a:lnTo>
                <a:lnTo>
                  <a:pt x="1597" y="796"/>
                </a:lnTo>
                <a:lnTo>
                  <a:pt x="1597" y="796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E7F2C0C-6D20-4610-BBC9-5353D58B1B7A}"/>
              </a:ext>
            </a:extLst>
          </p:cNvPr>
          <p:cNvSpPr>
            <a:spLocks/>
          </p:cNvSpPr>
          <p:nvPr/>
        </p:nvSpPr>
        <p:spPr bwMode="auto">
          <a:xfrm>
            <a:off x="200025" y="0"/>
            <a:ext cx="8632825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E74A65B-6115-42F1-A1DE-457A4E27BBCF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8832850" cy="12103100"/>
          </a:xfrm>
          <a:custGeom>
            <a:avLst/>
            <a:gdLst>
              <a:gd name="T0" fmla="*/ 5408 w 5438"/>
              <a:gd name="T1" fmla="*/ 836 h 7624"/>
              <a:gd name="T2" fmla="*/ 5119 w 5438"/>
              <a:gd name="T3" fmla="*/ 671 h 7624"/>
              <a:gd name="T4" fmla="*/ 5119 w 5438"/>
              <a:gd name="T5" fmla="*/ 0 h 7624"/>
              <a:gd name="T6" fmla="*/ 0 w 5438"/>
              <a:gd name="T7" fmla="*/ 0 h 7624"/>
              <a:gd name="T8" fmla="*/ 0 w 5438"/>
              <a:gd name="T9" fmla="*/ 7624 h 7624"/>
              <a:gd name="T10" fmla="*/ 5119 w 5438"/>
              <a:gd name="T11" fmla="*/ 7624 h 7624"/>
              <a:gd name="T12" fmla="*/ 5119 w 5438"/>
              <a:gd name="T13" fmla="*/ 1090 h 7624"/>
              <a:gd name="T14" fmla="*/ 5408 w 5438"/>
              <a:gd name="T15" fmla="*/ 924 h 7624"/>
              <a:gd name="T16" fmla="*/ 5408 w 5438"/>
              <a:gd name="T17" fmla="*/ 924 h 7624"/>
              <a:gd name="T18" fmla="*/ 5422 w 5438"/>
              <a:gd name="T19" fmla="*/ 914 h 7624"/>
              <a:gd name="T20" fmla="*/ 5432 w 5438"/>
              <a:gd name="T21" fmla="*/ 902 h 7624"/>
              <a:gd name="T22" fmla="*/ 5438 w 5438"/>
              <a:gd name="T23" fmla="*/ 892 h 7624"/>
              <a:gd name="T24" fmla="*/ 5438 w 5438"/>
              <a:gd name="T25" fmla="*/ 880 h 7624"/>
              <a:gd name="T26" fmla="*/ 5438 w 5438"/>
              <a:gd name="T27" fmla="*/ 868 h 7624"/>
              <a:gd name="T28" fmla="*/ 5432 w 5438"/>
              <a:gd name="T29" fmla="*/ 858 h 7624"/>
              <a:gd name="T30" fmla="*/ 5422 w 5438"/>
              <a:gd name="T31" fmla="*/ 846 h 7624"/>
              <a:gd name="T32" fmla="*/ 5408 w 5438"/>
              <a:gd name="T33" fmla="*/ 836 h 7624"/>
              <a:gd name="T34" fmla="*/ 5408 w 5438"/>
              <a:gd name="T35" fmla="*/ 836 h 7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38" h="7624">
                <a:moveTo>
                  <a:pt x="5408" y="836"/>
                </a:moveTo>
                <a:lnTo>
                  <a:pt x="5119" y="671"/>
                </a:lnTo>
                <a:lnTo>
                  <a:pt x="5119" y="0"/>
                </a:lnTo>
                <a:lnTo>
                  <a:pt x="0" y="0"/>
                </a:lnTo>
                <a:lnTo>
                  <a:pt x="0" y="7624"/>
                </a:lnTo>
                <a:lnTo>
                  <a:pt x="5119" y="7624"/>
                </a:lnTo>
                <a:lnTo>
                  <a:pt x="5119" y="1090"/>
                </a:lnTo>
                <a:lnTo>
                  <a:pt x="5408" y="924"/>
                </a:lnTo>
                <a:lnTo>
                  <a:pt x="5408" y="924"/>
                </a:lnTo>
                <a:lnTo>
                  <a:pt x="5422" y="914"/>
                </a:lnTo>
                <a:lnTo>
                  <a:pt x="5432" y="902"/>
                </a:lnTo>
                <a:lnTo>
                  <a:pt x="5438" y="892"/>
                </a:lnTo>
                <a:lnTo>
                  <a:pt x="5438" y="880"/>
                </a:lnTo>
                <a:lnTo>
                  <a:pt x="5438" y="868"/>
                </a:lnTo>
                <a:lnTo>
                  <a:pt x="5432" y="858"/>
                </a:lnTo>
                <a:lnTo>
                  <a:pt x="5422" y="846"/>
                </a:lnTo>
                <a:lnTo>
                  <a:pt x="5408" y="836"/>
                </a:lnTo>
                <a:lnTo>
                  <a:pt x="5408" y="836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" name="Rectangle 35">
            <a:extLst>
              <a:ext uri="{FF2B5EF4-FFF2-40B4-BE49-F238E27FC236}">
                <a16:creationId xmlns:a16="http://schemas.microsoft.com/office/drawing/2014/main" id="{7BC4677D-6C93-4B50-9710-AC9C5187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4" y="4035425"/>
            <a:ext cx="931237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800" b="1" dirty="0" err="1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– API </a:t>
            </a:r>
            <a:r>
              <a:rPr lang="ko-KR" altLang="en-US" sz="4800" b="1" dirty="0" smtClean="0">
                <a:solidFill>
                  <a:srgbClr val="60606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활용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9" name="Rectangle 38">
            <a:extLst>
              <a:ext uri="{FF2B5EF4-FFF2-40B4-BE49-F238E27FC236}">
                <a16:creationId xmlns:a16="http://schemas.microsoft.com/office/drawing/2014/main" id="{2C9538E5-055F-4875-AA8E-6BB98420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063" y="3087688"/>
            <a:ext cx="66364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400" b="1" i="0" u="none" strike="noStrike" cap="none" normalizeH="0" baseline="0">
                <a:ln>
                  <a:noFill/>
                </a:ln>
                <a:solidFill>
                  <a:srgbClr val="60606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D3B0E4C4-6459-45CB-8BF5-E8E0C93C6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7725"/>
            <a:ext cx="21540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800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en-US" altLang="ko-KR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kumimoji="0" lang="en-US" altLang="ko-KR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03. </a:t>
            </a:r>
            <a:r>
              <a:rPr kumimoji="0" lang="ko-KR" altLang="en-US" sz="7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</a:t>
            </a:r>
            <a:r>
              <a:rPr lang="ko-KR" altLang="en-US" sz="7800" b="1" dirty="0" smtClean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수행</a:t>
            </a:r>
            <a:endParaRPr kumimoji="0" lang="en-US" altLang="ko-KR" sz="7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2340000"/>
            <a:ext cx="7005790" cy="8640000"/>
          </a:xfrm>
          <a:prstGeom prst="rect">
            <a:avLst/>
          </a:prstGeom>
        </p:spPr>
      </p:pic>
      <p:pic>
        <p:nvPicPr>
          <p:cNvPr id="1030" name="Picture 6" descr="Ap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816" y="138107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reeform 27">
            <a:extLst>
              <a:ext uri="{FF2B5EF4-FFF2-40B4-BE49-F238E27FC236}">
                <a16:creationId xmlns:a16="http://schemas.microsoft.com/office/drawing/2014/main" id="{D2FCCFCE-E752-4402-8434-3320D82C247F}"/>
              </a:ext>
            </a:extLst>
          </p:cNvPr>
          <p:cNvSpPr>
            <a:spLocks/>
          </p:cNvSpPr>
          <p:nvPr/>
        </p:nvSpPr>
        <p:spPr bwMode="auto">
          <a:xfrm>
            <a:off x="10231437" y="3841750"/>
            <a:ext cx="9360000" cy="22225"/>
          </a:xfrm>
          <a:custGeom>
            <a:avLst/>
            <a:gdLst>
              <a:gd name="T0" fmla="*/ 2565 w 2571"/>
              <a:gd name="T1" fmla="*/ 14 h 14"/>
              <a:gd name="T2" fmla="*/ 8 w 2571"/>
              <a:gd name="T3" fmla="*/ 14 h 14"/>
              <a:gd name="T4" fmla="*/ 8 w 2571"/>
              <a:gd name="T5" fmla="*/ 14 h 14"/>
              <a:gd name="T6" fmla="*/ 2 w 2571"/>
              <a:gd name="T7" fmla="*/ 12 h 14"/>
              <a:gd name="T8" fmla="*/ 0 w 2571"/>
              <a:gd name="T9" fmla="*/ 8 h 14"/>
              <a:gd name="T10" fmla="*/ 0 w 2571"/>
              <a:gd name="T11" fmla="*/ 8 h 14"/>
              <a:gd name="T12" fmla="*/ 2 w 2571"/>
              <a:gd name="T13" fmla="*/ 2 h 14"/>
              <a:gd name="T14" fmla="*/ 8 w 2571"/>
              <a:gd name="T15" fmla="*/ 0 h 14"/>
              <a:gd name="T16" fmla="*/ 2565 w 2571"/>
              <a:gd name="T17" fmla="*/ 0 h 14"/>
              <a:gd name="T18" fmla="*/ 2565 w 2571"/>
              <a:gd name="T19" fmla="*/ 0 h 14"/>
              <a:gd name="T20" fmla="*/ 2569 w 2571"/>
              <a:gd name="T21" fmla="*/ 2 h 14"/>
              <a:gd name="T22" fmla="*/ 2571 w 2571"/>
              <a:gd name="T23" fmla="*/ 8 h 14"/>
              <a:gd name="T24" fmla="*/ 2571 w 2571"/>
              <a:gd name="T25" fmla="*/ 8 h 14"/>
              <a:gd name="T26" fmla="*/ 2569 w 2571"/>
              <a:gd name="T27" fmla="*/ 12 h 14"/>
              <a:gd name="T28" fmla="*/ 2565 w 2571"/>
              <a:gd name="T29" fmla="*/ 14 h 14"/>
              <a:gd name="T30" fmla="*/ 2565 w 2571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571" h="14">
                <a:moveTo>
                  <a:pt x="2565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2565" y="0"/>
                </a:lnTo>
                <a:lnTo>
                  <a:pt x="2565" y="0"/>
                </a:lnTo>
                <a:lnTo>
                  <a:pt x="2569" y="2"/>
                </a:lnTo>
                <a:lnTo>
                  <a:pt x="2571" y="8"/>
                </a:lnTo>
                <a:lnTo>
                  <a:pt x="2571" y="8"/>
                </a:lnTo>
                <a:lnTo>
                  <a:pt x="2569" y="12"/>
                </a:lnTo>
                <a:lnTo>
                  <a:pt x="2565" y="14"/>
                </a:lnTo>
                <a:lnTo>
                  <a:pt x="2565" y="14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231437" y="5016500"/>
            <a:ext cx="9360000" cy="5963500"/>
          </a:xfrm>
          <a:prstGeom prst="rect">
            <a:avLst/>
          </a:prstGeom>
          <a:noFill/>
          <a:ln>
            <a:solidFill>
              <a:srgbClr val="2F4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철도산업정보센터 레일포털에서 제공하는 </a:t>
            </a:r>
            <a:r>
              <a:rPr lang="en-US" altLang="ko-KR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OpenAPI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신청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XML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파일에서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요일코드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역코드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운행시간 확인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포매팅을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사용하여 요일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노선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역코드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URL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전달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beautifulSoup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사용하여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XML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파일을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파싱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파싱한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데이터는 </a:t>
            </a:r>
            <a:r>
              <a:rPr lang="en-US" altLang="ko-KR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responseBody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return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함</a:t>
            </a:r>
            <a:endParaRPr lang="en-US" altLang="ko-KR" sz="2800" dirty="0" smtClean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호선별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블록생성</a:t>
            </a:r>
            <a:r>
              <a:rPr lang="en-US" altLang="ko-KR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머신러닝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발화로 </a:t>
            </a:r>
            <a:r>
              <a:rPr lang="ko-KR" altLang="en-US" sz="2800" dirty="0" err="1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역이름</a:t>
            </a:r>
            <a:r>
              <a:rPr lang="ko-KR" altLang="en-US" sz="2800" dirty="0" smtClean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입력</a:t>
            </a:r>
            <a:endParaRPr lang="ko-KR" altLang="en-US" sz="2800" dirty="0">
              <a:solidFill>
                <a:sysClr val="windowText" lastClr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50" y="4965097"/>
            <a:ext cx="10363200" cy="610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599</Words>
  <Application>Microsoft Office PowerPoint</Application>
  <PresentationFormat>사용자 지정</PresentationFormat>
  <Paragraphs>142</Paragraphs>
  <Slides>14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Noto Sans KR</vt:lpstr>
      <vt:lpstr>Noto Sans KR Black</vt:lpstr>
      <vt:lpstr>맑은 고딕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hs_dg</dc:creator>
  <cp:lastModifiedBy>KB</cp:lastModifiedBy>
  <cp:revision>74</cp:revision>
  <dcterms:created xsi:type="dcterms:W3CDTF">2006-08-16T00:00:00Z</dcterms:created>
  <dcterms:modified xsi:type="dcterms:W3CDTF">2021-11-26T07:36:18Z</dcterms:modified>
</cp:coreProperties>
</file>